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63" r:id="rId4"/>
    <p:sldId id="257" r:id="rId5"/>
    <p:sldId id="266" r:id="rId6"/>
    <p:sldId id="260" r:id="rId7"/>
    <p:sldId id="261" r:id="rId8"/>
    <p:sldId id="264" r:id="rId9"/>
    <p:sldId id="262" r:id="rId10"/>
    <p:sldId id="259" r:id="rId11"/>
    <p:sldId id="258" r:id="rId12"/>
    <p:sldId id="267" r:id="rId13"/>
    <p:sldId id="269" r:id="rId14"/>
    <p:sldId id="27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FCDAB2-A938-4C55-8A13-F87A89A7874D}"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transition spd="slow" advTm="25000">
    <p:dissolv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CDAB2-A938-4C55-8A13-F87A89A7874D}"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transition spd="slow" advTm="25000">
    <p:dissolv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CDAB2-A938-4C55-8A13-F87A89A7874D}" type="slidenum">
              <a:rPr lang="en-US" smtClean="0"/>
              <a:pPr/>
              <a:t>‹Nr.›</a:t>
            </a:fld>
            <a:endParaRPr lang="en-US"/>
          </a:p>
        </p:txBody>
      </p:sp>
    </p:spTree>
  </p:cSld>
  <p:clrMapOvr>
    <a:masterClrMapping/>
  </p:clrMapOvr>
  <p:transition spd="slow" advTm="25000">
    <p:dissolv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4972C2-596D-4E3D-B0C7-BC232EF7B03B}"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FCDAB2-A938-4C55-8A13-F87A89A7874D}" type="slidenum">
              <a:rPr lang="en-US" smtClean="0"/>
              <a:pPr/>
              <a:t>‹Nr.›</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25000">
    <p:dissolv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4972C2-596D-4E3D-B0C7-BC232EF7B03B}" type="datetimeFigureOut">
              <a:rPr lang="en-US" smtClean="0"/>
              <a:pPr/>
              <a:t>12/24/2015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FCDAB2-A938-4C55-8A13-F87A89A7874D}" type="slidenum">
              <a:rPr lang="en-US" smtClean="0"/>
              <a:pPr/>
              <a:t>‹Nr.›</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5000">
    <p:dissolve/>
    <p:sndAc>
      <p:stSnd>
        <p:snd r:embed="rId13" name="arrow.wav"/>
      </p:st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mae's Samsung Pics &amp; Videos 060.jpg"/>
          <p:cNvPicPr>
            <a:picLocks noChangeAspect="1"/>
          </p:cNvPicPr>
          <p:nvPr/>
        </p:nvPicPr>
        <p:blipFill>
          <a:blip r:embed="rId3" cstate="print"/>
          <a:stretch>
            <a:fillRect/>
          </a:stretch>
        </p:blipFill>
        <p:spPr>
          <a:xfrm>
            <a:off x="2362200" y="1219200"/>
            <a:ext cx="3860800" cy="2895600"/>
          </a:xfrm>
          <a:prstGeom prst="rect">
            <a:avLst/>
          </a:prstGeom>
        </p:spPr>
      </p:pic>
      <p:sp>
        <p:nvSpPr>
          <p:cNvPr id="3" name="Subtitle 2"/>
          <p:cNvSpPr>
            <a:spLocks noGrp="1"/>
          </p:cNvSpPr>
          <p:nvPr>
            <p:ph type="subTitle" idx="1"/>
          </p:nvPr>
        </p:nvSpPr>
        <p:spPr>
          <a:xfrm>
            <a:off x="838200" y="4267200"/>
            <a:ext cx="7391400" cy="1752600"/>
          </a:xfrm>
        </p:spPr>
        <p:txBody>
          <a:bodyPr>
            <a:normAutofit fontScale="47500" lnSpcReduction="20000"/>
          </a:bodyPr>
          <a:lstStyle/>
          <a:p>
            <a:pPr algn="ctr"/>
            <a:r>
              <a:rPr lang="en-US" sz="5400" b="1" dirty="0" smtClean="0"/>
              <a:t>Hi, I’m </a:t>
            </a:r>
            <a:r>
              <a:rPr lang="en-US" sz="5400" b="1" dirty="0" err="1" smtClean="0"/>
              <a:t>Shamae</a:t>
            </a:r>
            <a:r>
              <a:rPr lang="en-US" sz="5400" b="1" dirty="0" smtClean="0"/>
              <a:t> from Wisconsin, USA,</a:t>
            </a:r>
          </a:p>
          <a:p>
            <a:pPr algn="ctr"/>
            <a:r>
              <a:rPr lang="en-US" sz="5400" b="1" dirty="0"/>
              <a:t>t</a:t>
            </a:r>
            <a:r>
              <a:rPr lang="en-US" sz="5400" b="1" dirty="0" smtClean="0"/>
              <a:t>he new teaching assistant</a:t>
            </a:r>
          </a:p>
          <a:p>
            <a:pPr algn="ctr"/>
            <a:r>
              <a:rPr lang="en-US" sz="5400" b="1" dirty="0"/>
              <a:t>a</a:t>
            </a:r>
            <a:r>
              <a:rPr lang="en-US" sz="5400" b="1" dirty="0" smtClean="0"/>
              <a:t>t </a:t>
            </a:r>
            <a:r>
              <a:rPr lang="en-US" sz="5400" b="1" dirty="0" err="1" smtClean="0"/>
              <a:t>Mädchenrealschule</a:t>
            </a:r>
            <a:r>
              <a:rPr lang="en-US" sz="5400" b="1" dirty="0" smtClean="0"/>
              <a:t> </a:t>
            </a:r>
            <a:r>
              <a:rPr lang="en-US" sz="5400" b="1" dirty="0" err="1" smtClean="0"/>
              <a:t>Niedermünster</a:t>
            </a:r>
            <a:endParaRPr lang="en-US" sz="5400" b="1" dirty="0" smtClean="0"/>
          </a:p>
          <a:p>
            <a:pPr algn="ctr"/>
            <a:r>
              <a:rPr lang="en-US" sz="5400" b="1" dirty="0"/>
              <a:t>i</a:t>
            </a:r>
            <a:r>
              <a:rPr lang="en-US" sz="5400" b="1" dirty="0" smtClean="0"/>
              <a:t>n Regensburg  </a:t>
            </a:r>
            <a:endParaRPr lang="en-US" sz="5400" b="1"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Mount Mary University</a:t>
            </a:r>
            <a:endParaRPr lang="en-US" dirty="0"/>
          </a:p>
        </p:txBody>
      </p:sp>
      <p:pic>
        <p:nvPicPr>
          <p:cNvPr id="5" name="Content Placeholder 4" descr="Shamae's Samsung Pics &amp; Videos 100.jpg"/>
          <p:cNvPicPr>
            <a:picLocks noGrp="1" noChangeAspect="1"/>
          </p:cNvPicPr>
          <p:nvPr>
            <p:ph sz="half" idx="1"/>
          </p:nvPr>
        </p:nvPicPr>
        <p:blipFill>
          <a:blip r:embed="rId3" cstate="print"/>
          <a:stretch>
            <a:fillRect/>
          </a:stretch>
        </p:blipFill>
        <p:spPr>
          <a:xfrm>
            <a:off x="457200" y="262334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Shamae's Samsung Pics &amp; Videos 093.jpg"/>
          <p:cNvPicPr>
            <a:picLocks noGrp="1" noChangeAspect="1"/>
          </p:cNvPicPr>
          <p:nvPr>
            <p:ph sz="half" idx="2"/>
          </p:nvPr>
        </p:nvPicPr>
        <p:blipFill>
          <a:blip r:embed="rId4" cstate="print"/>
          <a:stretch>
            <a:fillRect/>
          </a:stretch>
        </p:blipFill>
        <p:spPr>
          <a:xfrm>
            <a:off x="4648200" y="262334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876800" y="1981200"/>
            <a:ext cx="3581400" cy="646331"/>
          </a:xfrm>
          <a:prstGeom prst="rect">
            <a:avLst/>
          </a:prstGeom>
          <a:noFill/>
        </p:spPr>
        <p:txBody>
          <a:bodyPr wrap="square" rtlCol="0">
            <a:spAutoFit/>
          </a:bodyPr>
          <a:lstStyle/>
          <a:p>
            <a:r>
              <a:rPr lang="en-US" dirty="0" smtClean="0"/>
              <a:t>Mount Mary University is an all women’s university - Bell Tower</a:t>
            </a:r>
            <a:endParaRPr lang="en-US" dirty="0"/>
          </a:p>
        </p:txBody>
      </p:sp>
      <p:sp>
        <p:nvSpPr>
          <p:cNvPr id="9" name="TextBox 8"/>
          <p:cNvSpPr txBox="1"/>
          <p:nvPr/>
        </p:nvSpPr>
        <p:spPr>
          <a:xfrm>
            <a:off x="609600" y="1981200"/>
            <a:ext cx="3733800" cy="646331"/>
          </a:xfrm>
          <a:prstGeom prst="rect">
            <a:avLst/>
          </a:prstGeom>
          <a:noFill/>
        </p:spPr>
        <p:txBody>
          <a:bodyPr wrap="square" rtlCol="0">
            <a:spAutoFit/>
          </a:bodyPr>
          <a:lstStyle/>
          <a:p>
            <a:r>
              <a:rPr lang="en-US" dirty="0" smtClean="0"/>
              <a:t>This is a monument with a statue of Mother </a:t>
            </a:r>
            <a:r>
              <a:rPr lang="en-US" dirty="0" err="1" smtClean="0"/>
              <a:t>Theresia</a:t>
            </a:r>
            <a:r>
              <a:rPr lang="en-US" dirty="0" smtClean="0"/>
              <a:t> Gerhardinger  </a:t>
            </a:r>
            <a:endParaRPr lang="en-US"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Wisconsin Dells</a:t>
            </a:r>
            <a:endParaRPr lang="en-US" dirty="0"/>
          </a:p>
        </p:txBody>
      </p:sp>
      <p:sp>
        <p:nvSpPr>
          <p:cNvPr id="3" name="Text Placeholder 2"/>
          <p:cNvSpPr>
            <a:spLocks noGrp="1"/>
          </p:cNvSpPr>
          <p:nvPr>
            <p:ph type="body" idx="1"/>
          </p:nvPr>
        </p:nvSpPr>
        <p:spPr>
          <a:xfrm>
            <a:off x="609600" y="1295400"/>
            <a:ext cx="4800600" cy="659352"/>
          </a:xfrm>
        </p:spPr>
        <p:txBody>
          <a:bodyPr/>
          <a:lstStyle/>
          <a:p>
            <a:r>
              <a:rPr lang="en-US" dirty="0" smtClean="0"/>
              <a:t>The largest water-park in the US</a:t>
            </a:r>
            <a:endParaRPr lang="en-US" dirty="0"/>
          </a:p>
        </p:txBody>
      </p:sp>
      <p:pic>
        <p:nvPicPr>
          <p:cNvPr id="7" name="Content Placeholder 6" descr="Shamae's Samsung Pics &amp; Videos 375.jpg"/>
          <p:cNvPicPr>
            <a:picLocks noGrp="1" noChangeAspect="1"/>
          </p:cNvPicPr>
          <p:nvPr>
            <p:ph sz="quarter" idx="2"/>
          </p:nvPr>
        </p:nvPicPr>
        <p:blipFill>
          <a:blip r:embed="rId3" cstate="print"/>
          <a:stretch>
            <a:fillRect/>
          </a:stretch>
        </p:blipFill>
        <p:spPr>
          <a:xfrm>
            <a:off x="457200" y="3301553"/>
            <a:ext cx="4040188" cy="2272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Shamae's Samsung Pics &amp; Videos 371.jpg"/>
          <p:cNvPicPr>
            <a:picLocks noGrp="1" noChangeAspect="1"/>
          </p:cNvPicPr>
          <p:nvPr>
            <p:ph sz="quarter" idx="4"/>
          </p:nvPr>
        </p:nvPicPr>
        <p:blipFill>
          <a:blip r:embed="rId4" cstate="print"/>
          <a:stretch>
            <a:fillRect/>
          </a:stretch>
        </p:blipFill>
        <p:spPr>
          <a:xfrm>
            <a:off x="4645025" y="3301107"/>
            <a:ext cx="4041775" cy="2273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85800" y="2286000"/>
            <a:ext cx="7010400" cy="646331"/>
          </a:xfrm>
          <a:prstGeom prst="rect">
            <a:avLst/>
          </a:prstGeom>
          <a:noFill/>
        </p:spPr>
        <p:txBody>
          <a:bodyPr wrap="square" rtlCol="0">
            <a:spAutoFit/>
          </a:bodyPr>
          <a:lstStyle/>
          <a:p>
            <a:r>
              <a:rPr lang="en-US" dirty="0" smtClean="0"/>
              <a:t>Wisconsin Dells is a water park and theme park with lots of rides and water activities for families and adults. </a:t>
            </a:r>
            <a:endParaRPr lang="en-US"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pic>
        <p:nvPicPr>
          <p:cNvPr id="5" name="Content Placeholder 4" descr="Shamae's Samsung Pics &amp; Videos 384.jpg"/>
          <p:cNvPicPr>
            <a:picLocks noGrp="1" noChangeAspect="1"/>
          </p:cNvPicPr>
          <p:nvPr>
            <p:ph sz="half" idx="1"/>
          </p:nvPr>
        </p:nvPicPr>
        <p:blipFill>
          <a:blip r:embed="rId3" cstate="print"/>
          <a:stretch>
            <a:fillRect/>
          </a:stretch>
        </p:blipFill>
        <p:spPr>
          <a:xfrm>
            <a:off x="5962650" y="1676400"/>
            <a:ext cx="2663577" cy="4735248"/>
          </a:xfrm>
          <a:prstGeom prst="rect">
            <a:avLst/>
          </a:prstGeom>
          <a:ln w="88900" cap="sq" cmpd="thickThin">
            <a:solidFill>
              <a:srgbClr val="000000"/>
            </a:solidFill>
            <a:prstDash val="solid"/>
            <a:miter lim="800000"/>
          </a:ln>
          <a:effectLst>
            <a:innerShdw blurRad="76200">
              <a:srgbClr val="000000"/>
            </a:innerShdw>
          </a:effectLst>
        </p:spPr>
      </p:pic>
      <p:pic>
        <p:nvPicPr>
          <p:cNvPr id="6" name="Content Placeholder 5" descr="Shamae's Samsung Pics &amp; Videos 381.jpg"/>
          <p:cNvPicPr>
            <a:picLocks noGrp="1" noChangeAspect="1"/>
          </p:cNvPicPr>
          <p:nvPr>
            <p:ph sz="half" idx="2"/>
          </p:nvPr>
        </p:nvPicPr>
        <p:blipFill>
          <a:blip r:embed="rId4" cstate="print"/>
          <a:stretch>
            <a:fillRect/>
          </a:stretch>
        </p:blipFill>
        <p:spPr>
          <a:xfrm>
            <a:off x="533400" y="3505200"/>
            <a:ext cx="4741332" cy="26670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838200" y="2667000"/>
            <a:ext cx="3733800" cy="646331"/>
          </a:xfrm>
          <a:prstGeom prst="rect">
            <a:avLst/>
          </a:prstGeom>
          <a:noFill/>
        </p:spPr>
        <p:txBody>
          <a:bodyPr wrap="square" rtlCol="0">
            <a:spAutoFit/>
          </a:bodyPr>
          <a:lstStyle/>
          <a:p>
            <a:r>
              <a:rPr lang="en-US" dirty="0" smtClean="0"/>
              <a:t>My grandmother and my eldest sister </a:t>
            </a:r>
            <a:r>
              <a:rPr lang="en-US" dirty="0" err="1" smtClean="0"/>
              <a:t>Tameika</a:t>
            </a:r>
            <a:endParaRPr lang="en-US" dirty="0"/>
          </a:p>
        </p:txBody>
      </p:sp>
      <p:sp>
        <p:nvSpPr>
          <p:cNvPr id="9" name="TextBox 8"/>
          <p:cNvSpPr txBox="1"/>
          <p:nvPr/>
        </p:nvSpPr>
        <p:spPr>
          <a:xfrm>
            <a:off x="5867400" y="914400"/>
            <a:ext cx="2362200" cy="646331"/>
          </a:xfrm>
          <a:prstGeom prst="rect">
            <a:avLst/>
          </a:prstGeom>
          <a:noFill/>
        </p:spPr>
        <p:txBody>
          <a:bodyPr wrap="square" rtlCol="0">
            <a:spAutoFit/>
          </a:bodyPr>
          <a:lstStyle/>
          <a:p>
            <a:r>
              <a:rPr lang="en-US" dirty="0" smtClean="0"/>
              <a:t>My parents and my sister Shikara</a:t>
            </a:r>
            <a:endParaRPr lang="en-US"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257800" cy="1143000"/>
          </a:xfrm>
        </p:spPr>
        <p:txBody>
          <a:bodyPr>
            <a:normAutofit fontScale="90000"/>
          </a:bodyPr>
          <a:lstStyle/>
          <a:p>
            <a:r>
              <a:rPr lang="en-US" dirty="0" smtClean="0"/>
              <a:t>Me &amp; my best friends!</a:t>
            </a:r>
            <a:endParaRPr lang="en-US" dirty="0"/>
          </a:p>
        </p:txBody>
      </p:sp>
      <p:pic>
        <p:nvPicPr>
          <p:cNvPr id="5" name="Content Placeholder 4" descr="Shamae's Samsung Pics &amp; Videos 321.jpg"/>
          <p:cNvPicPr>
            <a:picLocks noGrp="1" noChangeAspect="1"/>
          </p:cNvPicPr>
          <p:nvPr>
            <p:ph sz="half" idx="1"/>
          </p:nvPr>
        </p:nvPicPr>
        <p:blipFill>
          <a:blip r:embed="rId3" cstate="print"/>
          <a:stretch>
            <a:fillRect/>
          </a:stretch>
        </p:blipFill>
        <p:spPr>
          <a:xfrm>
            <a:off x="5715000" y="990600"/>
            <a:ext cx="3048000" cy="5418668"/>
          </a:xfrm>
          <a:prstGeom prst="rect">
            <a:avLst/>
          </a:prstGeom>
          <a:ln w="88900" cap="sq" cmpd="thickThin">
            <a:solidFill>
              <a:srgbClr val="000000"/>
            </a:solidFill>
            <a:prstDash val="solid"/>
            <a:miter lim="800000"/>
          </a:ln>
          <a:effectLst>
            <a:innerShdw blurRad="76200">
              <a:srgbClr val="000000"/>
            </a:innerShdw>
          </a:effectLst>
        </p:spPr>
      </p:pic>
      <p:pic>
        <p:nvPicPr>
          <p:cNvPr id="6" name="Content Placeholder 5" descr="Shamae's Samsung Pics &amp; Videos 036.jpg"/>
          <p:cNvPicPr>
            <a:picLocks noGrp="1" noChangeAspect="1"/>
          </p:cNvPicPr>
          <p:nvPr>
            <p:ph sz="half" idx="2"/>
          </p:nvPr>
        </p:nvPicPr>
        <p:blipFill>
          <a:blip r:embed="rId4" cstate="print"/>
          <a:stretch>
            <a:fillRect/>
          </a:stretch>
        </p:blipFill>
        <p:spPr>
          <a:xfrm>
            <a:off x="1295400" y="1828800"/>
            <a:ext cx="3376771" cy="4521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amae's Samsung Pics &amp; Videos 135.jpg"/>
          <p:cNvPicPr>
            <a:picLocks noGrp="1" noChangeAspect="1"/>
          </p:cNvPicPr>
          <p:nvPr>
            <p:ph sz="half" idx="2"/>
          </p:nvPr>
        </p:nvPicPr>
        <p:blipFill>
          <a:blip r:embed="rId3" cstate="print"/>
          <a:stretch>
            <a:fillRect/>
          </a:stretch>
        </p:blipFill>
        <p:spPr>
          <a:xfrm>
            <a:off x="1191684" y="1828799"/>
            <a:ext cx="6047316" cy="453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905000" y="1219200"/>
            <a:ext cx="4724400" cy="461665"/>
          </a:xfrm>
          <a:prstGeom prst="rect">
            <a:avLst/>
          </a:prstGeom>
          <a:noFill/>
        </p:spPr>
        <p:txBody>
          <a:bodyPr wrap="square" rtlCol="0">
            <a:spAutoFit/>
          </a:bodyPr>
          <a:lstStyle/>
          <a:p>
            <a:r>
              <a:rPr lang="en-US" sz="2400" dirty="0" smtClean="0">
                <a:solidFill>
                  <a:schemeClr val="tx2"/>
                </a:solidFill>
              </a:rPr>
              <a:t>Me and my university classmates</a:t>
            </a:r>
            <a:endParaRPr lang="en-US" sz="2400" dirty="0">
              <a:solidFill>
                <a:schemeClr val="tx2"/>
              </a:solidFill>
            </a:endParaRPr>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572000" cy="1066800"/>
          </a:xfrm>
        </p:spPr>
        <p:txBody>
          <a:bodyPr>
            <a:normAutofit/>
          </a:bodyPr>
          <a:lstStyle/>
          <a:p>
            <a:pPr algn="ctr"/>
            <a:r>
              <a:rPr lang="en-US" sz="4400" dirty="0" smtClean="0"/>
              <a:t>Thank you!</a:t>
            </a:r>
            <a:endParaRPr lang="en-US" sz="4400" dirty="0"/>
          </a:p>
        </p:txBody>
      </p:sp>
      <p:pic>
        <p:nvPicPr>
          <p:cNvPr id="7" name="Content Placeholder 6" descr="Shamae's Samsung Pics &amp; Videos 353.jpg"/>
          <p:cNvPicPr>
            <a:picLocks noGrp="1" noChangeAspect="1"/>
          </p:cNvPicPr>
          <p:nvPr>
            <p:ph idx="1"/>
          </p:nvPr>
        </p:nvPicPr>
        <p:blipFill>
          <a:blip r:embed="rId3" cstate="print"/>
          <a:stretch>
            <a:fillRect/>
          </a:stretch>
        </p:blipFill>
        <p:spPr>
          <a:xfrm>
            <a:off x="2590800" y="1447800"/>
            <a:ext cx="3886199" cy="51815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amaica-political-map.gif"/>
          <p:cNvPicPr>
            <a:picLocks noGrp="1" noChangeAspect="1"/>
          </p:cNvPicPr>
          <p:nvPr>
            <p:ph sz="half" idx="1"/>
          </p:nvPr>
        </p:nvPicPr>
        <p:blipFill>
          <a:blip r:embed="rId3" cstate="print"/>
          <a:stretch>
            <a:fillRect/>
          </a:stretch>
        </p:blipFill>
        <p:spPr>
          <a:xfrm>
            <a:off x="3395180" y="1905000"/>
            <a:ext cx="5291620" cy="3979529"/>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609600" y="533400"/>
            <a:ext cx="3581400" cy="1162050"/>
          </a:xfrm>
        </p:spPr>
        <p:txBody>
          <a:bodyPr/>
          <a:lstStyle/>
          <a:p>
            <a:r>
              <a:rPr lang="en-US" dirty="0" smtClean="0"/>
              <a:t>Hallo! </a:t>
            </a:r>
            <a:r>
              <a:rPr lang="en-US" dirty="0" err="1" smtClean="0"/>
              <a:t>Ich</a:t>
            </a:r>
            <a:r>
              <a:rPr lang="en-US" dirty="0" smtClean="0"/>
              <a:t> bin Shamae. </a:t>
            </a:r>
            <a:endParaRPr lang="en-US" dirty="0"/>
          </a:p>
        </p:txBody>
      </p:sp>
      <p:sp>
        <p:nvSpPr>
          <p:cNvPr id="3" name="Text Placeholder 2"/>
          <p:cNvSpPr>
            <a:spLocks noGrp="1"/>
          </p:cNvSpPr>
          <p:nvPr>
            <p:ph type="body" idx="2"/>
          </p:nvPr>
        </p:nvSpPr>
        <p:spPr>
          <a:xfrm>
            <a:off x="533400" y="2133600"/>
            <a:ext cx="2743200" cy="3276600"/>
          </a:xfrm>
        </p:spPr>
        <p:txBody>
          <a:bodyPr>
            <a:normAutofit/>
          </a:bodyPr>
          <a:lstStyle/>
          <a:p>
            <a:r>
              <a:rPr lang="en-US" sz="2000" dirty="0" err="1" smtClean="0"/>
              <a:t>Ich</a:t>
            </a:r>
            <a:r>
              <a:rPr lang="en-US" sz="2000" dirty="0" smtClean="0"/>
              <a:t> </a:t>
            </a:r>
            <a:r>
              <a:rPr lang="de-DE" sz="2000" dirty="0" smtClean="0"/>
              <a:t>bin in Portland, Jamaika, geboren. Im Jahr 2002 zog ich mit meiner Familie nach Milwaukee, Wisconsin. Ich bin so froh, dass ich in Regensburg sein kann, und ich freue mich auf die Arbeit mit den Schülerinnen.</a:t>
            </a:r>
            <a:endParaRPr lang="en-US" sz="2000"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33400"/>
            <a:ext cx="4419600" cy="857250"/>
          </a:xfrm>
        </p:spPr>
        <p:txBody>
          <a:bodyPr>
            <a:normAutofit/>
          </a:bodyPr>
          <a:lstStyle/>
          <a:p>
            <a:r>
              <a:rPr lang="en-US" sz="2400" dirty="0" smtClean="0"/>
              <a:t>Milwaukee, Wisconsin</a:t>
            </a:r>
            <a:endParaRPr lang="en-US" sz="2400" dirty="0"/>
          </a:p>
        </p:txBody>
      </p:sp>
      <p:sp>
        <p:nvSpPr>
          <p:cNvPr id="4" name="Text Placeholder 3"/>
          <p:cNvSpPr>
            <a:spLocks noGrp="1"/>
          </p:cNvSpPr>
          <p:nvPr>
            <p:ph type="body" idx="2"/>
          </p:nvPr>
        </p:nvSpPr>
        <p:spPr>
          <a:xfrm>
            <a:off x="457200" y="962025"/>
            <a:ext cx="3124200" cy="5791200"/>
          </a:xfrm>
        </p:spPr>
        <p:txBody>
          <a:bodyPr>
            <a:normAutofit fontScale="92500" lnSpcReduction="20000"/>
          </a:bodyPr>
          <a:lstStyle/>
          <a:p>
            <a:r>
              <a:rPr lang="en-US" sz="2000" b="1" dirty="0" smtClean="0"/>
              <a:t>Wisconsin</a:t>
            </a:r>
          </a:p>
          <a:p>
            <a:pPr>
              <a:buFont typeface="Wingdings" pitchFamily="2" charset="2"/>
              <a:buChar char="v"/>
            </a:pPr>
            <a:r>
              <a:rPr lang="en-US" sz="1900" dirty="0" smtClean="0"/>
              <a:t>Wisconsin is </a:t>
            </a:r>
            <a:r>
              <a:rPr lang="en-US" sz="2000" dirty="0" smtClean="0"/>
              <a:t>located in the Midwest or Great Lakes Region of the USA</a:t>
            </a:r>
          </a:p>
          <a:p>
            <a:pPr>
              <a:buFont typeface="Wingdings" pitchFamily="2" charset="2"/>
              <a:buChar char="v"/>
            </a:pPr>
            <a:r>
              <a:rPr lang="en-US" sz="2000" dirty="0" smtClean="0"/>
              <a:t>The population is  5.7 million people</a:t>
            </a:r>
          </a:p>
          <a:p>
            <a:pPr>
              <a:buFont typeface="Wingdings" pitchFamily="2" charset="2"/>
              <a:buChar char="v"/>
            </a:pPr>
            <a:r>
              <a:rPr lang="en-US" sz="2000" dirty="0" smtClean="0"/>
              <a:t>It is known as the ‘Dairy State’ because there are a lot of farms that produce mainly milk.</a:t>
            </a:r>
          </a:p>
          <a:p>
            <a:endParaRPr lang="en-US" sz="2000" dirty="0" smtClean="0"/>
          </a:p>
          <a:p>
            <a:r>
              <a:rPr lang="en-US" sz="2000" b="1" dirty="0" smtClean="0"/>
              <a:t>Milwaukee</a:t>
            </a:r>
          </a:p>
          <a:p>
            <a:pPr>
              <a:buFont typeface="Wingdings" pitchFamily="2" charset="2"/>
              <a:buChar char="v"/>
            </a:pPr>
            <a:r>
              <a:rPr lang="en-US" sz="2000" dirty="0"/>
              <a:t> </a:t>
            </a:r>
            <a:r>
              <a:rPr lang="en-US" sz="2000" dirty="0" smtClean="0"/>
              <a:t>Wisconsin’s largest city</a:t>
            </a:r>
          </a:p>
          <a:p>
            <a:pPr>
              <a:buFont typeface="Wingdings" pitchFamily="2" charset="2"/>
              <a:buChar char="v"/>
            </a:pPr>
            <a:r>
              <a:rPr lang="en-US" sz="2000" dirty="0" smtClean="0"/>
              <a:t> Located on Lake Michigan</a:t>
            </a:r>
          </a:p>
          <a:p>
            <a:pPr>
              <a:buFont typeface="Wingdings" pitchFamily="2" charset="2"/>
              <a:buChar char="v"/>
            </a:pPr>
            <a:r>
              <a:rPr lang="en-US" sz="2000" dirty="0" smtClean="0"/>
              <a:t>It is known as the Brew  City because there are big beer industries</a:t>
            </a:r>
          </a:p>
          <a:p>
            <a:pPr>
              <a:buFont typeface="Wingdings" pitchFamily="2" charset="2"/>
              <a:buChar char="v"/>
            </a:pPr>
            <a:r>
              <a:rPr lang="en-US" sz="2000" dirty="0" smtClean="0"/>
              <a:t>We also celebrate Oktoberfest from October 1st-4th</a:t>
            </a:r>
          </a:p>
          <a:p>
            <a:pPr>
              <a:buFont typeface="Wingdings" pitchFamily="2" charset="2"/>
              <a:buChar char="v"/>
            </a:pPr>
            <a:endParaRPr lang="en-US" dirty="0"/>
          </a:p>
        </p:txBody>
      </p:sp>
      <p:pic>
        <p:nvPicPr>
          <p:cNvPr id="5" name="Content Placeholder 4" descr="Wisconsin map.GIF"/>
          <p:cNvPicPr>
            <a:picLocks noGrp="1" noChangeAspect="1"/>
          </p:cNvPicPr>
          <p:nvPr>
            <p:ph sz="half" idx="1"/>
          </p:nvPr>
        </p:nvPicPr>
        <p:blipFill>
          <a:blip r:embed="rId3" cstate="print"/>
          <a:stretch>
            <a:fillRect/>
          </a:stretch>
        </p:blipFill>
        <p:spPr>
          <a:xfrm>
            <a:off x="4168775" y="1524000"/>
            <a:ext cx="4531512" cy="43005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and Play In Brew City</a:t>
            </a:r>
            <a:endParaRPr lang="en-US" dirty="0"/>
          </a:p>
        </p:txBody>
      </p:sp>
      <p:pic>
        <p:nvPicPr>
          <p:cNvPr id="5" name="Content Placeholder 4" descr="098c8ddb-47bb-4788-b1d7-27a0ee0b17f3-glockenspiel-photo-2.jpg"/>
          <p:cNvPicPr>
            <a:picLocks noGrp="1" noChangeAspect="1"/>
          </p:cNvPicPr>
          <p:nvPr>
            <p:ph sz="half" idx="1"/>
          </p:nvPr>
        </p:nvPicPr>
        <p:blipFill>
          <a:blip r:embed="rId3" cstate="print"/>
          <a:stretch>
            <a:fillRect/>
          </a:stretch>
        </p:blipFill>
        <p:spPr>
          <a:xfrm>
            <a:off x="228600" y="3048000"/>
            <a:ext cx="4411662" cy="2205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home-page-11-300x190.jpg"/>
          <p:cNvPicPr>
            <a:picLocks noGrp="1" noChangeAspect="1"/>
          </p:cNvPicPr>
          <p:nvPr>
            <p:ph sz="half" idx="2"/>
          </p:nvPr>
        </p:nvPicPr>
        <p:blipFill>
          <a:blip r:embed="rId4" cstate="print"/>
          <a:stretch>
            <a:fillRect/>
          </a:stretch>
        </p:blipFill>
        <p:spPr>
          <a:xfrm>
            <a:off x="4648200" y="2895600"/>
            <a:ext cx="4211052"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2057400"/>
            <a:ext cx="3733800" cy="707886"/>
          </a:xfrm>
          <a:prstGeom prst="rect">
            <a:avLst/>
          </a:prstGeom>
          <a:noFill/>
        </p:spPr>
        <p:txBody>
          <a:bodyPr wrap="square" rtlCol="0">
            <a:spAutoFit/>
          </a:bodyPr>
          <a:lstStyle/>
          <a:p>
            <a:r>
              <a:rPr lang="en-US" sz="2000" dirty="0" smtClean="0"/>
              <a:t>Oktoberfest being celebrated in Milwaukee</a:t>
            </a:r>
            <a:endParaRPr lang="en-US" sz="2000" dirty="0"/>
          </a:p>
        </p:txBody>
      </p:sp>
      <p:sp>
        <p:nvSpPr>
          <p:cNvPr id="9" name="TextBox 8"/>
          <p:cNvSpPr txBox="1"/>
          <p:nvPr/>
        </p:nvSpPr>
        <p:spPr>
          <a:xfrm>
            <a:off x="4876800" y="1905000"/>
            <a:ext cx="3657600" cy="707886"/>
          </a:xfrm>
          <a:prstGeom prst="rect">
            <a:avLst/>
          </a:prstGeom>
          <a:noFill/>
        </p:spPr>
        <p:txBody>
          <a:bodyPr wrap="square" rtlCol="0">
            <a:spAutoFit/>
          </a:bodyPr>
          <a:lstStyle/>
          <a:p>
            <a:r>
              <a:rPr lang="en-US" sz="2000" dirty="0" smtClean="0"/>
              <a:t>German Fest being celebrated in Milwaukee </a:t>
            </a:r>
            <a:endParaRPr lang="en-US" sz="2000"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Great Art &amp; Architecture</a:t>
            </a:r>
            <a:endParaRPr lang="en-US" dirty="0"/>
          </a:p>
        </p:txBody>
      </p:sp>
      <p:pic>
        <p:nvPicPr>
          <p:cNvPr id="5" name="Content Placeholder 4" descr="Shamae's Samsung Pics &amp; Videos 144.jpg"/>
          <p:cNvPicPr>
            <a:picLocks noGrp="1" noChangeAspect="1"/>
          </p:cNvPicPr>
          <p:nvPr>
            <p:ph sz="half" idx="1"/>
          </p:nvPr>
        </p:nvPicPr>
        <p:blipFill>
          <a:blip r:embed="rId3" cstate="print"/>
          <a:stretch>
            <a:fillRect/>
          </a:stretch>
        </p:blipFill>
        <p:spPr>
          <a:xfrm>
            <a:off x="457200" y="2608046"/>
            <a:ext cx="4038600" cy="3059545"/>
          </a:xfrm>
          <a:prstGeom prst="rect">
            <a:avLst/>
          </a:prstGeom>
          <a:ln w="88900" cap="sq" cmpd="thickThin">
            <a:solidFill>
              <a:srgbClr val="000000"/>
            </a:solidFill>
            <a:prstDash val="solid"/>
            <a:miter lim="800000"/>
          </a:ln>
          <a:effectLst>
            <a:innerShdw blurRad="76200">
              <a:srgbClr val="000000"/>
            </a:innerShdw>
          </a:effectLst>
        </p:spPr>
      </p:pic>
      <p:pic>
        <p:nvPicPr>
          <p:cNvPr id="6" name="Content Placeholder 5" descr="Shamae's Samsung Pics &amp; Videos 145.jpg"/>
          <p:cNvPicPr>
            <a:picLocks noGrp="1" noChangeAspect="1"/>
          </p:cNvPicPr>
          <p:nvPr>
            <p:ph sz="half" idx="2"/>
          </p:nvPr>
        </p:nvPicPr>
        <p:blipFill>
          <a:blip r:embed="rId4" cstate="print"/>
          <a:stretch>
            <a:fillRect/>
          </a:stretch>
        </p:blipFill>
        <p:spPr>
          <a:xfrm>
            <a:off x="4648200" y="2608046"/>
            <a:ext cx="4038600" cy="3059545"/>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4648200" y="1676400"/>
            <a:ext cx="3886200" cy="707886"/>
          </a:xfrm>
          <a:prstGeom prst="rect">
            <a:avLst/>
          </a:prstGeom>
          <a:noFill/>
        </p:spPr>
        <p:txBody>
          <a:bodyPr wrap="square" rtlCol="0">
            <a:spAutoFit/>
          </a:bodyPr>
          <a:lstStyle/>
          <a:p>
            <a:r>
              <a:rPr lang="en-US" sz="2000" dirty="0" smtClean="0"/>
              <a:t>Santiago </a:t>
            </a:r>
            <a:r>
              <a:rPr lang="en-US" sz="2000" dirty="0" err="1" smtClean="0"/>
              <a:t>Calatrava</a:t>
            </a:r>
            <a:r>
              <a:rPr lang="en-US" sz="2000" dirty="0" smtClean="0"/>
              <a:t> designed the Milwaukee Art Museum </a:t>
            </a:r>
            <a:endParaRPr lang="en-US" sz="2000" dirty="0"/>
          </a:p>
        </p:txBody>
      </p:sp>
      <p:sp>
        <p:nvSpPr>
          <p:cNvPr id="8" name="TextBox 7"/>
          <p:cNvSpPr txBox="1"/>
          <p:nvPr/>
        </p:nvSpPr>
        <p:spPr>
          <a:xfrm>
            <a:off x="533400" y="1752600"/>
            <a:ext cx="3429000" cy="707886"/>
          </a:xfrm>
          <a:prstGeom prst="rect">
            <a:avLst/>
          </a:prstGeom>
          <a:noFill/>
        </p:spPr>
        <p:txBody>
          <a:bodyPr wrap="square" rtlCol="0">
            <a:spAutoFit/>
          </a:bodyPr>
          <a:lstStyle/>
          <a:p>
            <a:r>
              <a:rPr lang="en-US" sz="2000" dirty="0" smtClean="0"/>
              <a:t>The Calling was created by Mark Di </a:t>
            </a:r>
            <a:r>
              <a:rPr lang="en-US" sz="2000" dirty="0" err="1" smtClean="0"/>
              <a:t>Suvero</a:t>
            </a:r>
            <a:endParaRPr lang="en-US" sz="2000"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Milwaukee!</a:t>
            </a:r>
            <a:endParaRPr lang="en-US" dirty="0"/>
          </a:p>
        </p:txBody>
      </p:sp>
      <p:pic>
        <p:nvPicPr>
          <p:cNvPr id="5" name="Content Placeholder 4" descr="Shamae's Samsung Pics &amp; Videos 056.jpg"/>
          <p:cNvPicPr>
            <a:picLocks noGrp="1" noChangeAspect="1"/>
          </p:cNvPicPr>
          <p:nvPr>
            <p:ph sz="half" idx="1"/>
          </p:nvPr>
        </p:nvPicPr>
        <p:blipFill>
          <a:blip r:embed="rId3" cstate="print"/>
          <a:stretch>
            <a:fillRect/>
          </a:stretch>
        </p:blipFill>
        <p:spPr>
          <a:xfrm>
            <a:off x="457200" y="2590800"/>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Shamae's Samsung Pics &amp; Videos 059.jpg"/>
          <p:cNvPicPr>
            <a:picLocks noGrp="1" noChangeAspect="1"/>
          </p:cNvPicPr>
          <p:nvPr>
            <p:ph sz="half" idx="2"/>
          </p:nvPr>
        </p:nvPicPr>
        <p:blipFill>
          <a:blip r:embed="rId4" cstate="print"/>
          <a:stretch>
            <a:fillRect/>
          </a:stretch>
        </p:blipFill>
        <p:spPr>
          <a:xfrm>
            <a:off x="4648200" y="262334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724400" y="1905000"/>
            <a:ext cx="4038600" cy="646331"/>
          </a:xfrm>
          <a:prstGeom prst="rect">
            <a:avLst/>
          </a:prstGeom>
          <a:noFill/>
        </p:spPr>
        <p:txBody>
          <a:bodyPr wrap="square" rtlCol="0">
            <a:spAutoFit/>
          </a:bodyPr>
          <a:lstStyle/>
          <a:p>
            <a:r>
              <a:rPr lang="en-US" dirty="0" smtClean="0"/>
              <a:t>The Milwaukee Art Museum was designed to look like a ship</a:t>
            </a:r>
            <a:endParaRPr lang="en-US" dirty="0"/>
          </a:p>
        </p:txBody>
      </p:sp>
      <p:sp>
        <p:nvSpPr>
          <p:cNvPr id="8" name="TextBox 7"/>
          <p:cNvSpPr txBox="1"/>
          <p:nvPr/>
        </p:nvSpPr>
        <p:spPr>
          <a:xfrm>
            <a:off x="381000" y="2057400"/>
            <a:ext cx="4038600" cy="369332"/>
          </a:xfrm>
          <a:prstGeom prst="rect">
            <a:avLst/>
          </a:prstGeom>
          <a:noFill/>
        </p:spPr>
        <p:txBody>
          <a:bodyPr wrap="square" rtlCol="0">
            <a:spAutoFit/>
          </a:bodyPr>
          <a:lstStyle/>
          <a:p>
            <a:r>
              <a:rPr lang="en-US" dirty="0" smtClean="0"/>
              <a:t>A view of the Milwaukee skyline</a:t>
            </a:r>
            <a:endParaRPr lang="en-US" dirty="0"/>
          </a:p>
        </p:txBody>
      </p:sp>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Michigan</a:t>
            </a:r>
            <a:endParaRPr lang="en-US" dirty="0"/>
          </a:p>
        </p:txBody>
      </p:sp>
      <p:sp>
        <p:nvSpPr>
          <p:cNvPr id="3" name="Text Placeholder 2"/>
          <p:cNvSpPr>
            <a:spLocks noGrp="1"/>
          </p:cNvSpPr>
          <p:nvPr>
            <p:ph type="body" idx="1"/>
          </p:nvPr>
        </p:nvSpPr>
        <p:spPr/>
        <p:txBody>
          <a:bodyPr/>
          <a:lstStyle/>
          <a:p>
            <a:r>
              <a:rPr lang="en-US" dirty="0" smtClean="0"/>
              <a:t>Lake View Park</a:t>
            </a:r>
            <a:endParaRPr lang="en-US" dirty="0"/>
          </a:p>
        </p:txBody>
      </p:sp>
      <p:sp>
        <p:nvSpPr>
          <p:cNvPr id="5" name="Text Placeholder 4"/>
          <p:cNvSpPr>
            <a:spLocks noGrp="1"/>
          </p:cNvSpPr>
          <p:nvPr>
            <p:ph type="body" sz="half" idx="3"/>
          </p:nvPr>
        </p:nvSpPr>
        <p:spPr/>
        <p:txBody>
          <a:bodyPr/>
          <a:lstStyle/>
          <a:p>
            <a:r>
              <a:rPr lang="en-US" dirty="0" smtClean="0"/>
              <a:t>Lake Michigan</a:t>
            </a:r>
            <a:endParaRPr lang="en-US" dirty="0"/>
          </a:p>
        </p:txBody>
      </p:sp>
      <p:pic>
        <p:nvPicPr>
          <p:cNvPr id="7" name="Content Placeholder 6" descr="Shamae's Samsung Pics &amp; Videos 048.jpg"/>
          <p:cNvPicPr>
            <a:picLocks noGrp="1" noChangeAspect="1"/>
          </p:cNvPicPr>
          <p:nvPr>
            <p:ph sz="quarter" idx="2"/>
          </p:nvPr>
        </p:nvPicPr>
        <p:blipFill>
          <a:blip r:embed="rId3" cstate="print"/>
          <a:stretch>
            <a:fillRect/>
          </a:stretch>
        </p:blipFill>
        <p:spPr>
          <a:xfrm>
            <a:off x="457200" y="2895600"/>
            <a:ext cx="4040188" cy="3030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Shamae's Samsung Pics &amp; Videos 042.jpg"/>
          <p:cNvPicPr>
            <a:picLocks noGrp="1" noChangeAspect="1"/>
          </p:cNvPicPr>
          <p:nvPr>
            <p:ph sz="quarter" idx="4"/>
          </p:nvPr>
        </p:nvPicPr>
        <p:blipFill>
          <a:blip r:embed="rId4" cstate="print"/>
          <a:stretch>
            <a:fillRect/>
          </a:stretch>
        </p:blipFill>
        <p:spPr>
          <a:xfrm>
            <a:off x="4645025" y="2922191"/>
            <a:ext cx="4041775" cy="3031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Milwaukee Brewers’  Bratwurst Sausage, Chorizo – </a:t>
            </a:r>
            <a:r>
              <a:rPr lang="en-US" sz="2400" dirty="0" smtClean="0"/>
              <a:t>The mascot of Wisconsin’s </a:t>
            </a:r>
            <a:r>
              <a:rPr lang="en-US" sz="2400" dirty="0"/>
              <a:t>b</a:t>
            </a:r>
            <a:r>
              <a:rPr lang="en-US" sz="2400" dirty="0" smtClean="0"/>
              <a:t>aseball team which is called The Milwaukee Brewers</a:t>
            </a:r>
            <a:endParaRPr lang="en-US" sz="3600" dirty="0"/>
          </a:p>
        </p:txBody>
      </p:sp>
      <p:pic>
        <p:nvPicPr>
          <p:cNvPr id="4" name="Content Placeholder 3" descr="Shamae's Samsung Pics &amp; Videos 069.jpg"/>
          <p:cNvPicPr>
            <a:picLocks noGrp="1" noChangeAspect="1"/>
          </p:cNvPicPr>
          <p:nvPr>
            <p:ph idx="1"/>
          </p:nvPr>
        </p:nvPicPr>
        <p:blipFill>
          <a:blip r:embed="rId3" cstate="print"/>
          <a:stretch>
            <a:fillRect/>
          </a:stretch>
        </p:blipFill>
        <p:spPr>
          <a:xfrm>
            <a:off x="1600200" y="2057400"/>
            <a:ext cx="5852583" cy="43894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advTm="25000">
    <p:dissolve/>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university that I attended!</a:t>
            </a:r>
            <a:br>
              <a:rPr lang="en-US" dirty="0" smtClean="0"/>
            </a:br>
            <a:r>
              <a:rPr lang="en-US" dirty="0" smtClean="0"/>
              <a:t>Mount Mary University</a:t>
            </a:r>
            <a:endParaRPr lang="en-US" dirty="0"/>
          </a:p>
        </p:txBody>
      </p:sp>
      <p:pic>
        <p:nvPicPr>
          <p:cNvPr id="4" name="Content Placeholder 3" descr="college-photo_6739._445x280-zmm.jpg"/>
          <p:cNvPicPr>
            <a:picLocks noGrp="1" noChangeAspect="1"/>
          </p:cNvPicPr>
          <p:nvPr>
            <p:ph idx="1"/>
          </p:nvPr>
        </p:nvPicPr>
        <p:blipFill>
          <a:blip r:embed="rId3" cstate="print"/>
          <a:stretch>
            <a:fillRect/>
          </a:stretch>
        </p:blipFill>
        <p:spPr>
          <a:xfrm>
            <a:off x="1905001" y="2133600"/>
            <a:ext cx="5839660" cy="367439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25000">
    <p:dissolve/>
    <p:sndAc>
      <p:stSnd>
        <p:snd r:embed="rId2" name="arrow.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315</Words>
  <Application>Microsoft Office PowerPoint</Application>
  <PresentationFormat>Bildschirmpräsentation (4:3)</PresentationFormat>
  <Paragraphs>43</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Calibri</vt:lpstr>
      <vt:lpstr>Constantia</vt:lpstr>
      <vt:lpstr>Wingdings</vt:lpstr>
      <vt:lpstr>Wingdings 2</vt:lpstr>
      <vt:lpstr>Flow</vt:lpstr>
      <vt:lpstr>PowerPoint-Präsentation</vt:lpstr>
      <vt:lpstr>Hallo! Ich bin Shamae. </vt:lpstr>
      <vt:lpstr>Milwaukee, Wisconsin</vt:lpstr>
      <vt:lpstr>Fun and Play In Brew City</vt:lpstr>
      <vt:lpstr>Great Art &amp; Architecture</vt:lpstr>
      <vt:lpstr>Milwaukee!</vt:lpstr>
      <vt:lpstr>Lake Michigan</vt:lpstr>
      <vt:lpstr>The Milwaukee Brewers’  Bratwurst Sausage, Chorizo – The mascot of Wisconsin’s baseball team which is called The Milwaukee Brewers</vt:lpstr>
      <vt:lpstr>The university that I attended! Mount Mary University</vt:lpstr>
      <vt:lpstr>Mount Mary University</vt:lpstr>
      <vt:lpstr>Wisconsin Dells</vt:lpstr>
      <vt:lpstr>My family</vt:lpstr>
      <vt:lpstr>Me &amp; my best friends!</vt:lpstr>
      <vt:lpstr>PowerPoint-Präsentation</vt:lpstr>
      <vt:lpstr>Thank you!</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Shamae’s Adventure</dc:title>
  <dc:creator>Shamae</dc:creator>
  <cp:lastModifiedBy>Musikus _</cp:lastModifiedBy>
  <cp:revision>43</cp:revision>
  <dcterms:created xsi:type="dcterms:W3CDTF">2015-09-29T14:56:47Z</dcterms:created>
  <dcterms:modified xsi:type="dcterms:W3CDTF">2015-12-24T15:10:57Z</dcterms:modified>
</cp:coreProperties>
</file>