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9" r:id="rId3"/>
    <p:sldId id="329" r:id="rId4"/>
    <p:sldId id="399" r:id="rId5"/>
    <p:sldId id="295" r:id="rId6"/>
    <p:sldId id="288" r:id="rId7"/>
    <p:sldId id="293" r:id="rId8"/>
    <p:sldId id="401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5" r:id="rId19"/>
    <p:sldId id="356" r:id="rId20"/>
    <p:sldId id="357" r:id="rId21"/>
    <p:sldId id="405" r:id="rId22"/>
    <p:sldId id="359" r:id="rId23"/>
    <p:sldId id="358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403" r:id="rId38"/>
    <p:sldId id="402" r:id="rId39"/>
    <p:sldId id="373" r:id="rId40"/>
    <p:sldId id="299" r:id="rId41"/>
    <p:sldId id="374" r:id="rId42"/>
    <p:sldId id="375" r:id="rId43"/>
    <p:sldId id="377" r:id="rId44"/>
    <p:sldId id="378" r:id="rId45"/>
    <p:sldId id="379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1" r:id="rId56"/>
    <p:sldId id="404" r:id="rId57"/>
    <p:sldId id="392" r:id="rId58"/>
    <p:sldId id="393" r:id="rId59"/>
    <p:sldId id="395" r:id="rId60"/>
    <p:sldId id="396" r:id="rId61"/>
    <p:sldId id="397" r:id="rId62"/>
    <p:sldId id="398" r:id="rId63"/>
    <p:sldId id="256" r:id="rId64"/>
    <p:sldId id="400" r:id="rId65"/>
    <p:sldId id="263" r:id="rId66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501B0A-5CFE-4D70-A6C6-726B2D5B345C}">
          <p14:sldIdLst>
            <p14:sldId id="282"/>
            <p14:sldId id="289"/>
            <p14:sldId id="329"/>
            <p14:sldId id="399"/>
            <p14:sldId id="295"/>
            <p14:sldId id="288"/>
            <p14:sldId id="293"/>
            <p14:sldId id="401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5"/>
            <p14:sldId id="356"/>
            <p14:sldId id="357"/>
            <p14:sldId id="405"/>
            <p14:sldId id="359"/>
            <p14:sldId id="358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403"/>
            <p14:sldId id="402"/>
            <p14:sldId id="373"/>
            <p14:sldId id="299"/>
            <p14:sldId id="374"/>
            <p14:sldId id="375"/>
            <p14:sldId id="377"/>
            <p14:sldId id="378"/>
            <p14:sldId id="379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1"/>
            <p14:sldId id="404"/>
            <p14:sldId id="392"/>
            <p14:sldId id="393"/>
            <p14:sldId id="395"/>
            <p14:sldId id="396"/>
            <p14:sldId id="397"/>
            <p14:sldId id="398"/>
            <p14:sldId id="256"/>
            <p14:sldId id="40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7F7F7"/>
    <a:srgbClr val="FAFAFA"/>
    <a:srgbClr val="F4F4F4"/>
    <a:srgbClr val="F5F5F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3969" autoAdjust="0"/>
  </p:normalViewPr>
  <p:slideViewPr>
    <p:cSldViewPr snapToGrid="0">
      <p:cViewPr varScale="1">
        <p:scale>
          <a:sx n="86" d="100"/>
          <a:sy n="86" d="100"/>
        </p:scale>
        <p:origin x="66" y="3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5F2B03-BF5F-48F7-BBF7-A68589A9070D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03617B9-63A6-44BC-B1B5-764614DC7CB5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A130314-47B5-4177-AD62-A4EDF5D95A8C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1A43AA-2292-4578-981A-86C14F37CAD9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19945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9D94DB8-BCDF-4EB8-84A9-E5F4649243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924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0BCED685-6D29-4FF6-8EAE-1C7DE34CB3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E9A66CE-3D92-4887-8248-ACA6243075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5EEED426-1B1E-4677-8F8D-7771CF6188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571999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B676A478-0977-45E9-BF89-70C257E17D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7996" y="1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5F614589-316C-4971-B7C1-FA3D8B2E4C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7996" y="2286000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ED08A1A-6535-428E-8CAE-F0C8FC5661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7996" y="4571999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A7ACCF20-68A1-476F-A592-A5DAFB6CF2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2" y="1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967A04E4-0100-4304-BEF1-C7645B1402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992" y="2286000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75524305-62DB-43E1-857F-2E234092994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2" y="4571999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9">
            <a:extLst>
              <a:ext uri="{FF2B5EF4-FFF2-40B4-BE49-F238E27FC236}">
                <a16:creationId xmlns:a16="http://schemas.microsoft.com/office/drawing/2014/main" id="{6F4717BE-6298-4609-9971-B4A093360A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3988" y="1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9DDCB5C5-6F7B-498C-974D-75A9C9ED6ED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3988" y="2286000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239F56B-2280-4507-B182-0DF08DE5FB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3988" y="4571999"/>
            <a:ext cx="3048000" cy="2285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5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A69A8048-575C-4147-9D00-206411AE28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17750" y="596900"/>
            <a:ext cx="2806700" cy="3846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E15EFF5-82EE-4388-A80F-C2634838A6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67551" y="596900"/>
            <a:ext cx="2806700" cy="3846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97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E607BE43-DC59-418C-B75E-ABB7F5CBD3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392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51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2592C8F1-EE87-4C77-8653-0DC01A69E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320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86765974-F628-4D03-9943-220835BB56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3191" y="-531181"/>
            <a:ext cx="3232079" cy="3232078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5F1E1E2-E9DD-4FC4-AAA8-7214FB1396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0092" y="761007"/>
            <a:ext cx="2079590" cy="2079589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A72A263F-1B8B-40BF-BF7D-8D443AEF3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092" y="4024993"/>
            <a:ext cx="2079590" cy="2079589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DF70C73-30FE-44B0-98F0-936E00E621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53191" y="4136154"/>
            <a:ext cx="3232079" cy="3232078"/>
          </a:xfrm>
          <a:custGeom>
            <a:avLst/>
            <a:gdLst>
              <a:gd name="connsiteX0" fmla="*/ 1616040 w 3232079"/>
              <a:gd name="connsiteY0" fmla="*/ 0 h 3232078"/>
              <a:gd name="connsiteX1" fmla="*/ 1914528 w 3232079"/>
              <a:gd name="connsiteY1" fmla="*/ 123637 h 3232078"/>
              <a:gd name="connsiteX2" fmla="*/ 3108442 w 3232079"/>
              <a:gd name="connsiteY2" fmla="*/ 1317552 h 3232078"/>
              <a:gd name="connsiteX3" fmla="*/ 3108442 w 3232079"/>
              <a:gd name="connsiteY3" fmla="*/ 1914527 h 3232078"/>
              <a:gd name="connsiteX4" fmla="*/ 1914528 w 3232079"/>
              <a:gd name="connsiteY4" fmla="*/ 3108441 h 3232078"/>
              <a:gd name="connsiteX5" fmla="*/ 1317553 w 3232079"/>
              <a:gd name="connsiteY5" fmla="*/ 3108441 h 3232078"/>
              <a:gd name="connsiteX6" fmla="*/ 123638 w 3232079"/>
              <a:gd name="connsiteY6" fmla="*/ 1914527 h 3232078"/>
              <a:gd name="connsiteX7" fmla="*/ 123638 w 3232079"/>
              <a:gd name="connsiteY7" fmla="*/ 1317552 h 3232078"/>
              <a:gd name="connsiteX8" fmla="*/ 1317553 w 3232079"/>
              <a:gd name="connsiteY8" fmla="*/ 123637 h 3232078"/>
              <a:gd name="connsiteX9" fmla="*/ 1616040 w 3232079"/>
              <a:gd name="connsiteY9" fmla="*/ 0 h 32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2079" h="3232078">
                <a:moveTo>
                  <a:pt x="1616040" y="0"/>
                </a:moveTo>
                <a:cubicBezTo>
                  <a:pt x="1724072" y="0"/>
                  <a:pt x="1832103" y="41212"/>
                  <a:pt x="1914528" y="123637"/>
                </a:cubicBezTo>
                <a:lnTo>
                  <a:pt x="3108442" y="1317552"/>
                </a:lnTo>
                <a:cubicBezTo>
                  <a:pt x="3273292" y="1482402"/>
                  <a:pt x="3273292" y="1749677"/>
                  <a:pt x="3108442" y="1914527"/>
                </a:cubicBezTo>
                <a:lnTo>
                  <a:pt x="1914528" y="3108441"/>
                </a:lnTo>
                <a:cubicBezTo>
                  <a:pt x="1749678" y="3273291"/>
                  <a:pt x="1482403" y="3273291"/>
                  <a:pt x="1317553" y="3108441"/>
                </a:cubicBezTo>
                <a:lnTo>
                  <a:pt x="123638" y="1914527"/>
                </a:lnTo>
                <a:cubicBezTo>
                  <a:pt x="-41212" y="1749677"/>
                  <a:pt x="-41212" y="1482402"/>
                  <a:pt x="123638" y="1317552"/>
                </a:cubicBezTo>
                <a:lnTo>
                  <a:pt x="1317553" y="123637"/>
                </a:lnTo>
                <a:cubicBezTo>
                  <a:pt x="1399978" y="41212"/>
                  <a:pt x="1508009" y="0"/>
                  <a:pt x="1616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45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549208B-7C45-47FF-9A56-40F3F0FEDC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0355" y="2344710"/>
            <a:ext cx="1410394" cy="2168580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11B06004-8CA4-464E-B9CE-601E35786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64079" y="2101784"/>
            <a:ext cx="1726383" cy="2654432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60000" sy="6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DD9B6801-6405-49E6-AA8C-B0006CEA1C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33794" y="1740617"/>
            <a:ext cx="2196169" cy="3376767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65000" sy="65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4369834B-1E14-430D-B07A-FF130A57A1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3295" y="1323426"/>
            <a:ext cx="2738833" cy="4211148"/>
          </a:xfrm>
          <a:custGeom>
            <a:avLst/>
            <a:gdLst>
              <a:gd name="connsiteX0" fmla="*/ 29004 w 2738833"/>
              <a:gd name="connsiteY0" fmla="*/ 0 h 4211148"/>
              <a:gd name="connsiteX1" fmla="*/ 2709829 w 2738833"/>
              <a:gd name="connsiteY1" fmla="*/ 0 h 4211148"/>
              <a:gd name="connsiteX2" fmla="*/ 2738833 w 2738833"/>
              <a:gd name="connsiteY2" fmla="*/ 29004 h 4211148"/>
              <a:gd name="connsiteX3" fmla="*/ 2738833 w 2738833"/>
              <a:gd name="connsiteY3" fmla="*/ 4182144 h 4211148"/>
              <a:gd name="connsiteX4" fmla="*/ 2709829 w 2738833"/>
              <a:gd name="connsiteY4" fmla="*/ 4211148 h 4211148"/>
              <a:gd name="connsiteX5" fmla="*/ 29004 w 2738833"/>
              <a:gd name="connsiteY5" fmla="*/ 4211148 h 4211148"/>
              <a:gd name="connsiteX6" fmla="*/ 0 w 2738833"/>
              <a:gd name="connsiteY6" fmla="*/ 4182144 h 4211148"/>
              <a:gd name="connsiteX7" fmla="*/ 0 w 2738833"/>
              <a:gd name="connsiteY7" fmla="*/ 29004 h 4211148"/>
              <a:gd name="connsiteX8" fmla="*/ 29004 w 2738833"/>
              <a:gd name="connsiteY8" fmla="*/ 0 h 421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833" h="4211148">
                <a:moveTo>
                  <a:pt x="29004" y="0"/>
                </a:moveTo>
                <a:lnTo>
                  <a:pt x="2709829" y="0"/>
                </a:lnTo>
                <a:cubicBezTo>
                  <a:pt x="2725847" y="0"/>
                  <a:pt x="2738833" y="12986"/>
                  <a:pt x="2738833" y="29004"/>
                </a:cubicBezTo>
                <a:lnTo>
                  <a:pt x="2738833" y="4182144"/>
                </a:lnTo>
                <a:cubicBezTo>
                  <a:pt x="2738833" y="4198162"/>
                  <a:pt x="2725847" y="4211148"/>
                  <a:pt x="2709829" y="4211148"/>
                </a:cubicBezTo>
                <a:lnTo>
                  <a:pt x="29004" y="4211148"/>
                </a:lnTo>
                <a:cubicBezTo>
                  <a:pt x="12986" y="4211148"/>
                  <a:pt x="0" y="4198162"/>
                  <a:pt x="0" y="4182144"/>
                </a:cubicBezTo>
                <a:lnTo>
                  <a:pt x="0" y="29004"/>
                </a:lnTo>
                <a:cubicBezTo>
                  <a:pt x="0" y="12986"/>
                  <a:pt x="12986" y="0"/>
                  <a:pt x="290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952500" dir="10800000" sx="70000" sy="7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03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13EA943-776C-4934-9E84-7A54501861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74" y="537692"/>
            <a:ext cx="7381875" cy="310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dist="1524000" dir="9000000" sx="84000" sy="84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6389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4E8AE1-4150-45F8-83DA-DBAAA21633D1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EF1A880-6755-4AD8-B5EA-6C4DE09106FC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6266DE5-B5D6-40EF-9012-B35B8EE8BA26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D960799-CAE2-430C-A0C2-8B198038B36B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34CAB9B-FF37-4878-AF61-C089BA6004D3}"/>
              </a:ext>
            </a:extLst>
          </p:cNvPr>
          <p:cNvSpPr txBox="1"/>
          <p:nvPr userDrawn="1"/>
        </p:nvSpPr>
        <p:spPr>
          <a:xfrm rot="10800000" flipV="1">
            <a:off x="11026660" y="6036367"/>
            <a:ext cx="116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rPr>
              <a:pPr algn="ctr"/>
              <a:t>‹Nr.›</a:t>
            </a:fld>
            <a:endParaRPr lang="id-ID" sz="8800" b="0" i="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69E65-1918-48EB-9DFA-D4CD817AD490}"/>
              </a:ext>
            </a:extLst>
          </p:cNvPr>
          <p:cNvGrpSpPr/>
          <p:nvPr userDrawn="1"/>
        </p:nvGrpSpPr>
        <p:grpSpPr>
          <a:xfrm flipH="1">
            <a:off x="-324467" y="6092378"/>
            <a:ext cx="4129690" cy="411200"/>
            <a:chOff x="9072742" y="259789"/>
            <a:chExt cx="2621187" cy="260996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EE06C24-A029-43B1-AD22-6BECD04DC54A}"/>
                </a:ext>
              </a:extLst>
            </p:cNvPr>
            <p:cNvSpPr/>
            <p:nvPr/>
          </p:nvSpPr>
          <p:spPr>
            <a:xfrm>
              <a:off x="9419946" y="259790"/>
              <a:ext cx="2273983" cy="26099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1270000" sx="90000" sy="90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67C4F6-E00A-4AC0-906A-37D1C55C438B}"/>
                </a:ext>
              </a:extLst>
            </p:cNvPr>
            <p:cNvSpPr/>
            <p:nvPr/>
          </p:nvSpPr>
          <p:spPr>
            <a:xfrm>
              <a:off x="9072742" y="259789"/>
              <a:ext cx="260998" cy="2609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BA8ABD-F458-46FD-AC9E-07374F63168D}"/>
              </a:ext>
            </a:extLst>
          </p:cNvPr>
          <p:cNvGrpSpPr/>
          <p:nvPr userDrawn="1"/>
        </p:nvGrpSpPr>
        <p:grpSpPr>
          <a:xfrm>
            <a:off x="1070745" y="6171020"/>
            <a:ext cx="1951436" cy="246221"/>
            <a:chOff x="1021995" y="9934119"/>
            <a:chExt cx="3122299" cy="393954"/>
          </a:xfrm>
        </p:grpSpPr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D1C227A5-C659-4745-A844-10A240A49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995" y="10029143"/>
              <a:ext cx="219920" cy="216219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AC95CB-8810-4BA8-A074-89EB8A7E8C25}"/>
                </a:ext>
              </a:extLst>
            </p:cNvPr>
            <p:cNvSpPr txBox="1"/>
            <p:nvPr/>
          </p:nvSpPr>
          <p:spPr>
            <a:xfrm>
              <a:off x="1301976" y="9934119"/>
              <a:ext cx="2842318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spc="3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" panose="020B0502040204020203" pitchFamily="34" charset="0"/>
                </a:rPr>
                <a:t>2018.ALL RIGHTS</a:t>
              </a:r>
              <a:endParaRPr lang="id-ID" sz="10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7EA61A1-7126-448E-96C0-58F789AB34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0203" y="1734911"/>
            <a:ext cx="3477985" cy="3853542"/>
          </a:xfrm>
          <a:custGeom>
            <a:avLst/>
            <a:gdLst>
              <a:gd name="connsiteX0" fmla="*/ 45562 w 3477985"/>
              <a:gd name="connsiteY0" fmla="*/ 0 h 3853542"/>
              <a:gd name="connsiteX1" fmla="*/ 3432423 w 3477985"/>
              <a:gd name="connsiteY1" fmla="*/ 0 h 3853542"/>
              <a:gd name="connsiteX2" fmla="*/ 3477985 w 3477985"/>
              <a:gd name="connsiteY2" fmla="*/ 45562 h 3853542"/>
              <a:gd name="connsiteX3" fmla="*/ 3477985 w 3477985"/>
              <a:gd name="connsiteY3" fmla="*/ 3807980 h 3853542"/>
              <a:gd name="connsiteX4" fmla="*/ 3432423 w 3477985"/>
              <a:gd name="connsiteY4" fmla="*/ 3853542 h 3853542"/>
              <a:gd name="connsiteX5" fmla="*/ 45562 w 3477985"/>
              <a:gd name="connsiteY5" fmla="*/ 3853542 h 3853542"/>
              <a:gd name="connsiteX6" fmla="*/ 0 w 3477985"/>
              <a:gd name="connsiteY6" fmla="*/ 3807980 h 3853542"/>
              <a:gd name="connsiteX7" fmla="*/ 0 w 3477985"/>
              <a:gd name="connsiteY7" fmla="*/ 45562 h 3853542"/>
              <a:gd name="connsiteX8" fmla="*/ 45562 w 3477985"/>
              <a:gd name="connsiteY8" fmla="*/ 0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985" h="3853542">
                <a:moveTo>
                  <a:pt x="45562" y="0"/>
                </a:moveTo>
                <a:lnTo>
                  <a:pt x="3432423" y="0"/>
                </a:lnTo>
                <a:cubicBezTo>
                  <a:pt x="3457586" y="0"/>
                  <a:pt x="3477985" y="20399"/>
                  <a:pt x="3477985" y="45562"/>
                </a:cubicBezTo>
                <a:lnTo>
                  <a:pt x="3477985" y="3807980"/>
                </a:lnTo>
                <a:cubicBezTo>
                  <a:pt x="3477985" y="3833143"/>
                  <a:pt x="3457586" y="3853542"/>
                  <a:pt x="3432423" y="3853542"/>
                </a:cubicBezTo>
                <a:lnTo>
                  <a:pt x="45562" y="3853542"/>
                </a:lnTo>
                <a:cubicBezTo>
                  <a:pt x="20399" y="3853542"/>
                  <a:pt x="0" y="3833143"/>
                  <a:pt x="0" y="3807980"/>
                </a:cubicBezTo>
                <a:lnTo>
                  <a:pt x="0" y="45562"/>
                </a:lnTo>
                <a:cubicBezTo>
                  <a:pt x="0" y="20399"/>
                  <a:pt x="20399" y="0"/>
                  <a:pt x="45562" y="0"/>
                </a:cubicBezTo>
                <a:close/>
              </a:path>
            </a:pathLst>
          </a:custGeom>
          <a:noFill/>
          <a:effectLst>
            <a:outerShdw blurRad="1270000" dist="889000" dir="13500000" sx="85000" sy="85000" algn="b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13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69C127-12B9-49B1-981C-C9F1F34E8F1D}"/>
              </a:ext>
            </a:extLst>
          </p:cNvPr>
          <p:cNvSpPr/>
          <p:nvPr userDrawn="1"/>
        </p:nvSpPr>
        <p:spPr>
          <a:xfrm rot="1680183">
            <a:off x="6917980" y="-771727"/>
            <a:ext cx="7509366" cy="7509364"/>
          </a:xfrm>
          <a:prstGeom prst="roundRect">
            <a:avLst>
              <a:gd name="adj" fmla="val 19280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04169-A35F-40E4-9FB4-7B26F965EB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77505" y="-1712202"/>
            <a:ext cx="9390314" cy="9390314"/>
          </a:xfrm>
          <a:custGeom>
            <a:avLst/>
            <a:gdLst>
              <a:gd name="connsiteX0" fmla="*/ 4903575 w 10509950"/>
              <a:gd name="connsiteY0" fmla="*/ 1 h 10509951"/>
              <a:gd name="connsiteX1" fmla="*/ 5934391 w 10509950"/>
              <a:gd name="connsiteY1" fmla="*/ 369831 h 10509951"/>
              <a:gd name="connsiteX2" fmla="*/ 9919853 w 10509950"/>
              <a:gd name="connsiteY2" fmla="*/ 3653365 h 10509951"/>
              <a:gd name="connsiteX3" fmla="*/ 10140120 w 10509950"/>
              <a:gd name="connsiteY3" fmla="*/ 5934391 h 10509951"/>
              <a:gd name="connsiteX4" fmla="*/ 6856586 w 10509950"/>
              <a:gd name="connsiteY4" fmla="*/ 9919854 h 10509951"/>
              <a:gd name="connsiteX5" fmla="*/ 4575560 w 10509950"/>
              <a:gd name="connsiteY5" fmla="*/ 10140120 h 10509951"/>
              <a:gd name="connsiteX6" fmla="*/ 590098 w 10509950"/>
              <a:gd name="connsiteY6" fmla="*/ 6856587 h 10509951"/>
              <a:gd name="connsiteX7" fmla="*/ 369831 w 10509950"/>
              <a:gd name="connsiteY7" fmla="*/ 4575560 h 10509951"/>
              <a:gd name="connsiteX8" fmla="*/ 3653365 w 10509950"/>
              <a:gd name="connsiteY8" fmla="*/ 590098 h 10509951"/>
              <a:gd name="connsiteX9" fmla="*/ 4903575 w 10509950"/>
              <a:gd name="connsiteY9" fmla="*/ 1 h 1050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9950" h="10509951">
                <a:moveTo>
                  <a:pt x="4903575" y="1"/>
                </a:moveTo>
                <a:cubicBezTo>
                  <a:pt x="5266750" y="-301"/>
                  <a:pt x="5632204" y="120866"/>
                  <a:pt x="5934391" y="369831"/>
                </a:cubicBezTo>
                <a:lnTo>
                  <a:pt x="9919853" y="3653365"/>
                </a:lnTo>
                <a:cubicBezTo>
                  <a:pt x="10610566" y="4222428"/>
                  <a:pt x="10709183" y="5243678"/>
                  <a:pt x="10140120" y="5934391"/>
                </a:cubicBezTo>
                <a:lnTo>
                  <a:pt x="6856586" y="9919854"/>
                </a:lnTo>
                <a:cubicBezTo>
                  <a:pt x="6287523" y="10610567"/>
                  <a:pt x="5266273" y="10709183"/>
                  <a:pt x="4575560" y="10140120"/>
                </a:cubicBezTo>
                <a:lnTo>
                  <a:pt x="590098" y="6856587"/>
                </a:lnTo>
                <a:cubicBezTo>
                  <a:pt x="-100615" y="6287523"/>
                  <a:pt x="-199232" y="5266273"/>
                  <a:pt x="369831" y="4575560"/>
                </a:cubicBezTo>
                <a:lnTo>
                  <a:pt x="3653365" y="590098"/>
                </a:lnTo>
                <a:cubicBezTo>
                  <a:pt x="3973463" y="201572"/>
                  <a:pt x="4436636" y="389"/>
                  <a:pt x="49035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968500" dir="8100000" sx="79000" sy="79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61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54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E05FA43-D166-4DE3-A9EC-7818B19880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50642" y="-1592826"/>
            <a:ext cx="14693284" cy="10043652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13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EC35AD-B007-40B5-AFFA-4DBF4D58636E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C716B8-D59E-491E-ACD9-ECE3A528EA68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F76DA5B-EAAB-4E0F-A87C-C4423B7C8EDA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6A0203-3AC4-4699-AB58-B5AE8629F6B9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53D31BE-0053-4054-85DA-5E4F0C182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497DD2D-7522-454E-9672-1716F01687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8D37C59-EE01-4AF1-B874-0DD7D1627A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4AB6CAA-BDDD-49F4-B252-AC5BEA6A9B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1EE099-33D1-4FD4-AF6C-654A957A9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E20FAC7-BF8E-46F1-8C87-FAA0147FF3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576E2A8-2956-4525-A0A2-57C08C27D3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1" y="0"/>
            <a:ext cx="304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0BEB986-CEC0-4B7C-9C2E-953B8DF257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2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55BAA6-21AF-47E9-8084-169CD352F662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1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C3DC5C7-05BF-43C7-BC65-779C15C2A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61294" y="1447800"/>
            <a:ext cx="2393950" cy="3962400"/>
          </a:xfrm>
          <a:prstGeom prst="roundRect">
            <a:avLst>
              <a:gd name="adj" fmla="val 46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E27A4DC-A57E-4002-8DF5-769E45F785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5456" y="1143000"/>
            <a:ext cx="2762250" cy="4572000"/>
          </a:xfrm>
          <a:prstGeom prst="roundRect">
            <a:avLst>
              <a:gd name="adj" fmla="val 46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51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A8752D-79E7-4C3F-8D10-FB8BC2E3F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5440" y="0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013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C4311E-3B68-467A-B367-078AE84729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2" cy="3660113"/>
          </a:xfrm>
          <a:custGeom>
            <a:avLst/>
            <a:gdLst>
              <a:gd name="connsiteX0" fmla="*/ 3 w 12192002"/>
              <a:gd name="connsiteY0" fmla="*/ 0 h 3660113"/>
              <a:gd name="connsiteX1" fmla="*/ 12192002 w 12192002"/>
              <a:gd name="connsiteY1" fmla="*/ 0 h 3660113"/>
              <a:gd name="connsiteX2" fmla="*/ 12192002 w 12192002"/>
              <a:gd name="connsiteY2" fmla="*/ 2838657 h 3660113"/>
              <a:gd name="connsiteX3" fmla="*/ 12192001 w 12192002"/>
              <a:gd name="connsiteY3" fmla="*/ 2838657 h 3660113"/>
              <a:gd name="connsiteX4" fmla="*/ 12192001 w 12192002"/>
              <a:gd name="connsiteY4" fmla="*/ 3105151 h 3660113"/>
              <a:gd name="connsiteX5" fmla="*/ 12192000 w 12192002"/>
              <a:gd name="connsiteY5" fmla="*/ 3105151 h 3660113"/>
              <a:gd name="connsiteX6" fmla="*/ 12192000 w 12192002"/>
              <a:gd name="connsiteY6" fmla="*/ 3398394 h 3660113"/>
              <a:gd name="connsiteX7" fmla="*/ 6657524 w 12192002"/>
              <a:gd name="connsiteY7" fmla="*/ 3398394 h 3660113"/>
              <a:gd name="connsiteX8" fmla="*/ 6645049 w 12192002"/>
              <a:gd name="connsiteY8" fmla="*/ 3401136 h 3660113"/>
              <a:gd name="connsiteX9" fmla="*/ 6558158 w 12192002"/>
              <a:gd name="connsiteY9" fmla="*/ 3429431 h 3660113"/>
              <a:gd name="connsiteX10" fmla="*/ 6247497 w 12192002"/>
              <a:gd name="connsiteY10" fmla="*/ 3622745 h 3660113"/>
              <a:gd name="connsiteX11" fmla="*/ 6121993 w 12192002"/>
              <a:gd name="connsiteY11" fmla="*/ 3658636 h 3660113"/>
              <a:gd name="connsiteX12" fmla="*/ 6109902 w 12192002"/>
              <a:gd name="connsiteY12" fmla="*/ 3659293 h 3660113"/>
              <a:gd name="connsiteX13" fmla="*/ 6109767 w 12192002"/>
              <a:gd name="connsiteY13" fmla="*/ 3659315 h 3660113"/>
              <a:gd name="connsiteX14" fmla="*/ 6097191 w 12192002"/>
              <a:gd name="connsiteY14" fmla="*/ 3660113 h 3660113"/>
              <a:gd name="connsiteX15" fmla="*/ 6096001 w 12192002"/>
              <a:gd name="connsiteY15" fmla="*/ 3660048 h 3660113"/>
              <a:gd name="connsiteX16" fmla="*/ 6094813 w 12192002"/>
              <a:gd name="connsiteY16" fmla="*/ 3660113 h 3660113"/>
              <a:gd name="connsiteX17" fmla="*/ 6082236 w 12192002"/>
              <a:gd name="connsiteY17" fmla="*/ 3659315 h 3660113"/>
              <a:gd name="connsiteX18" fmla="*/ 6082100 w 12192002"/>
              <a:gd name="connsiteY18" fmla="*/ 3659293 h 3660113"/>
              <a:gd name="connsiteX19" fmla="*/ 6070011 w 12192002"/>
              <a:gd name="connsiteY19" fmla="*/ 3658636 h 3660113"/>
              <a:gd name="connsiteX20" fmla="*/ 5944505 w 12192002"/>
              <a:gd name="connsiteY20" fmla="*/ 3622745 h 3660113"/>
              <a:gd name="connsiteX21" fmla="*/ 5633845 w 12192002"/>
              <a:gd name="connsiteY21" fmla="*/ 3429431 h 3660113"/>
              <a:gd name="connsiteX22" fmla="*/ 5546953 w 12192002"/>
              <a:gd name="connsiteY22" fmla="*/ 3401136 h 3660113"/>
              <a:gd name="connsiteX23" fmla="*/ 5534479 w 12192002"/>
              <a:gd name="connsiteY23" fmla="*/ 3398394 h 3660113"/>
              <a:gd name="connsiteX24" fmla="*/ 1 w 12192002"/>
              <a:gd name="connsiteY24" fmla="*/ 3398394 h 3660113"/>
              <a:gd name="connsiteX25" fmla="*/ 1 w 12192002"/>
              <a:gd name="connsiteY25" fmla="*/ 3105151 h 3660113"/>
              <a:gd name="connsiteX26" fmla="*/ 0 w 12192002"/>
              <a:gd name="connsiteY26" fmla="*/ 3105151 h 3660113"/>
              <a:gd name="connsiteX27" fmla="*/ 0 w 12192002"/>
              <a:gd name="connsiteY27" fmla="*/ 1 h 3660113"/>
              <a:gd name="connsiteX28" fmla="*/ 3 w 12192002"/>
              <a:gd name="connsiteY28" fmla="*/ 1 h 366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2" h="3660113">
                <a:moveTo>
                  <a:pt x="3" y="0"/>
                </a:moveTo>
                <a:lnTo>
                  <a:pt x="12192002" y="0"/>
                </a:lnTo>
                <a:lnTo>
                  <a:pt x="12192002" y="2838657"/>
                </a:lnTo>
                <a:lnTo>
                  <a:pt x="12192001" y="2838657"/>
                </a:lnTo>
                <a:lnTo>
                  <a:pt x="12192001" y="3105151"/>
                </a:lnTo>
                <a:lnTo>
                  <a:pt x="12192000" y="3105151"/>
                </a:lnTo>
                <a:lnTo>
                  <a:pt x="12192000" y="3398394"/>
                </a:lnTo>
                <a:lnTo>
                  <a:pt x="6657524" y="3398394"/>
                </a:lnTo>
                <a:lnTo>
                  <a:pt x="6645049" y="3401136"/>
                </a:lnTo>
                <a:cubicBezTo>
                  <a:pt x="6612079" y="3409087"/>
                  <a:pt x="6580694" y="3418415"/>
                  <a:pt x="6558158" y="3429431"/>
                </a:cubicBezTo>
                <a:cubicBezTo>
                  <a:pt x="6468017" y="3473495"/>
                  <a:pt x="6335144" y="3588157"/>
                  <a:pt x="6247497" y="3622745"/>
                </a:cubicBezTo>
                <a:cubicBezTo>
                  <a:pt x="6203674" y="3640039"/>
                  <a:pt x="6159852" y="3654135"/>
                  <a:pt x="6121993" y="3658636"/>
                </a:cubicBezTo>
                <a:lnTo>
                  <a:pt x="6109902" y="3659293"/>
                </a:lnTo>
                <a:lnTo>
                  <a:pt x="6109767" y="3659315"/>
                </a:lnTo>
                <a:cubicBezTo>
                  <a:pt x="6105699" y="3659764"/>
                  <a:pt x="6101503" y="3660026"/>
                  <a:pt x="6097191" y="3660113"/>
                </a:cubicBezTo>
                <a:lnTo>
                  <a:pt x="6096001" y="3660048"/>
                </a:lnTo>
                <a:lnTo>
                  <a:pt x="6094813" y="3660113"/>
                </a:lnTo>
                <a:cubicBezTo>
                  <a:pt x="6090498" y="3660026"/>
                  <a:pt x="6086303" y="3659764"/>
                  <a:pt x="6082236" y="3659315"/>
                </a:cubicBezTo>
                <a:lnTo>
                  <a:pt x="6082100" y="3659293"/>
                </a:lnTo>
                <a:lnTo>
                  <a:pt x="6070011" y="3658636"/>
                </a:lnTo>
                <a:cubicBezTo>
                  <a:pt x="6032150" y="3654135"/>
                  <a:pt x="5988328" y="3640039"/>
                  <a:pt x="5944505" y="3622745"/>
                </a:cubicBezTo>
                <a:cubicBezTo>
                  <a:pt x="5856859" y="3588157"/>
                  <a:pt x="5723985" y="3473496"/>
                  <a:pt x="5633845" y="3429431"/>
                </a:cubicBezTo>
                <a:cubicBezTo>
                  <a:pt x="5611308" y="3418415"/>
                  <a:pt x="5579923" y="3409087"/>
                  <a:pt x="5546953" y="3401136"/>
                </a:cubicBezTo>
                <a:lnTo>
                  <a:pt x="5534479" y="3398394"/>
                </a:lnTo>
                <a:lnTo>
                  <a:pt x="1" y="3398394"/>
                </a:lnTo>
                <a:lnTo>
                  <a:pt x="1" y="3105151"/>
                </a:lnTo>
                <a:lnTo>
                  <a:pt x="0" y="3105151"/>
                </a:lnTo>
                <a:lnTo>
                  <a:pt x="0" y="1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1D2795-2910-47EC-9F87-C10133BAC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40974" y="2163536"/>
            <a:ext cx="11235667" cy="2530928"/>
          </a:xfrm>
          <a:custGeom>
            <a:avLst/>
            <a:gdLst>
              <a:gd name="connsiteX0" fmla="*/ 1265459 w 11235667"/>
              <a:gd name="connsiteY0" fmla="*/ 10 h 2530928"/>
              <a:gd name="connsiteX1" fmla="*/ 7214514 w 11235667"/>
              <a:gd name="connsiteY1" fmla="*/ 10 h 2530928"/>
              <a:gd name="connsiteX2" fmla="*/ 8479973 w 11235667"/>
              <a:gd name="connsiteY2" fmla="*/ 1265469 h 2530928"/>
              <a:gd name="connsiteX3" fmla="*/ 7214514 w 11235667"/>
              <a:gd name="connsiteY3" fmla="*/ 2530928 h 2530928"/>
              <a:gd name="connsiteX4" fmla="*/ 1265459 w 11235667"/>
              <a:gd name="connsiteY4" fmla="*/ 2530928 h 2530928"/>
              <a:gd name="connsiteX5" fmla="*/ 0 w 11235667"/>
              <a:gd name="connsiteY5" fmla="*/ 1265469 h 2530928"/>
              <a:gd name="connsiteX6" fmla="*/ 1265459 w 11235667"/>
              <a:gd name="connsiteY6" fmla="*/ 10 h 2530928"/>
              <a:gd name="connsiteX7" fmla="*/ 9970191 w 11235667"/>
              <a:gd name="connsiteY7" fmla="*/ 0 h 2530928"/>
              <a:gd name="connsiteX8" fmla="*/ 11235667 w 11235667"/>
              <a:gd name="connsiteY8" fmla="*/ 1265464 h 2530928"/>
              <a:gd name="connsiteX9" fmla="*/ 9970191 w 11235667"/>
              <a:gd name="connsiteY9" fmla="*/ 2530928 h 2530928"/>
              <a:gd name="connsiteX10" fmla="*/ 8704715 w 11235667"/>
              <a:gd name="connsiteY10" fmla="*/ 1265464 h 2530928"/>
              <a:gd name="connsiteX11" fmla="*/ 9970191 w 11235667"/>
              <a:gd name="connsiteY11" fmla="*/ 0 h 253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35667" h="2530928">
                <a:moveTo>
                  <a:pt x="1265459" y="10"/>
                </a:moveTo>
                <a:lnTo>
                  <a:pt x="7214514" y="10"/>
                </a:lnTo>
                <a:cubicBezTo>
                  <a:pt x="7913408" y="10"/>
                  <a:pt x="8479973" y="566575"/>
                  <a:pt x="8479973" y="1265469"/>
                </a:cubicBezTo>
                <a:cubicBezTo>
                  <a:pt x="8479973" y="1964363"/>
                  <a:pt x="7913408" y="2530928"/>
                  <a:pt x="7214514" y="2530928"/>
                </a:cubicBezTo>
                <a:lnTo>
                  <a:pt x="1265459" y="2530928"/>
                </a:lnTo>
                <a:cubicBezTo>
                  <a:pt x="566565" y="2530928"/>
                  <a:pt x="0" y="1964363"/>
                  <a:pt x="0" y="1265469"/>
                </a:cubicBezTo>
                <a:cubicBezTo>
                  <a:pt x="0" y="566575"/>
                  <a:pt x="566565" y="10"/>
                  <a:pt x="1265459" y="10"/>
                </a:cubicBezTo>
                <a:close/>
                <a:moveTo>
                  <a:pt x="9970191" y="0"/>
                </a:moveTo>
                <a:cubicBezTo>
                  <a:pt x="10669094" y="0"/>
                  <a:pt x="11235667" y="566568"/>
                  <a:pt x="11235667" y="1265464"/>
                </a:cubicBezTo>
                <a:cubicBezTo>
                  <a:pt x="11235667" y="1964360"/>
                  <a:pt x="10669094" y="2530928"/>
                  <a:pt x="9970191" y="2530928"/>
                </a:cubicBezTo>
                <a:cubicBezTo>
                  <a:pt x="9271288" y="2530928"/>
                  <a:pt x="8704715" y="1964360"/>
                  <a:pt x="8704715" y="1265464"/>
                </a:cubicBezTo>
                <a:cubicBezTo>
                  <a:pt x="8704715" y="566568"/>
                  <a:pt x="9271288" y="0"/>
                  <a:pt x="99701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A620463-8EF1-4E0E-BFE9-99596B652A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24650" y="3924298"/>
            <a:ext cx="2095500" cy="19097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/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A11A974-0079-4D7E-A527-E23AC06870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63100" y="4387171"/>
            <a:ext cx="2438400" cy="2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16000" dir="8100000" sx="80000" sy="8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08CC1DD-4ECC-499F-A044-DA7B1A2A73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2450" y="2302670"/>
            <a:ext cx="2095500" cy="190976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16000" dir="8100000" sx="80000" sy="8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432444C-746D-46FB-9EE4-FC0EE28DDD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53100" y="723899"/>
            <a:ext cx="2095500" cy="253364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16000" dir="8100000" sx="80000" sy="8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5B306F4-89CE-49E0-A909-969CD2F0AA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96500" y="-1"/>
            <a:ext cx="2095500" cy="294798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16000" dir="8100000" sx="80000" sy="80000" algn="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7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21103E-F797-43D7-B03C-333FA35F70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4765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3EDA75B-1FA3-4000-A779-DBA4FCD25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71599" y="1722665"/>
            <a:ext cx="4065813" cy="3412671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bg1"/>
            </a:solidFill>
          </a:ln>
          <a:effectLst>
            <a:outerShdw blurRad="1270000" dist="825500" dir="10800000" sx="85000" sy="85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B7D1682-9AB4-4D1C-B6BE-F88B2970D7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48540" y="2300036"/>
            <a:ext cx="1703639" cy="170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DF5EFF9-6954-49E0-A16D-0FDA50D7B8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4705" y="4003478"/>
            <a:ext cx="1703639" cy="170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431100B-266A-4A77-9BBA-F7BA9024AD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50938"/>
            <a:ext cx="2852737" cy="2852737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  <a:effectLst>
            <a:outerShdw blurRad="1270000" dist="787400" dir="2700000" sx="85000" sy="85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9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FCC3D-42DD-4E63-8DF6-212184E9C0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7600" y="0"/>
            <a:ext cx="3841400" cy="56387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12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60DA1BB-25B3-4E59-9373-D37C6690E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7977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3F741F-003F-4BC4-AE0B-71B0238FC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D96900E-7C7B-416C-BFF7-C24F11F552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75506" y="2434310"/>
            <a:ext cx="1112520" cy="111252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9ABF9D7-72C1-46B4-ADB9-955B9EE42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9739" y="2434310"/>
            <a:ext cx="1112520" cy="111252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3661DC2-82C5-476D-8BB4-B1F1B07A6A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3974" y="2434310"/>
            <a:ext cx="1112520" cy="111252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666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9D1F64F-5A4B-4B33-A3D1-0B0E7B565C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6397" y="1058182"/>
            <a:ext cx="2609848" cy="2703626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CBE8DF6-2D72-46C4-B983-8CF897568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91076" y="2733108"/>
            <a:ext cx="2609848" cy="2703626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3E244459-12F6-4DA5-88F2-0D121EB40D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65755" y="1058182"/>
            <a:ext cx="2609848" cy="2703626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0BD9D08D-E25E-4B5C-9A39-96A6A4C326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4300" y="2065338"/>
            <a:ext cx="2733675" cy="1998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DD24E07-FF67-4D7B-9481-C41D8C6A0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8505" y="2065338"/>
            <a:ext cx="2733675" cy="1998662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D291166-832C-4B32-AF4F-DE8AB75B8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926" y="4882469"/>
            <a:ext cx="496662" cy="496662"/>
          </a:xfrm>
          <a:custGeom>
            <a:avLst/>
            <a:gdLst>
              <a:gd name="connsiteX0" fmla="*/ 312057 w 624114"/>
              <a:gd name="connsiteY0" fmla="*/ 0 h 624114"/>
              <a:gd name="connsiteX1" fmla="*/ 624114 w 624114"/>
              <a:gd name="connsiteY1" fmla="*/ 312057 h 624114"/>
              <a:gd name="connsiteX2" fmla="*/ 312057 w 624114"/>
              <a:gd name="connsiteY2" fmla="*/ 624114 h 624114"/>
              <a:gd name="connsiteX3" fmla="*/ 0 w 624114"/>
              <a:gd name="connsiteY3" fmla="*/ 312057 h 624114"/>
              <a:gd name="connsiteX4" fmla="*/ 312057 w 624114"/>
              <a:gd name="connsiteY4" fmla="*/ 0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114" h="624114">
                <a:moveTo>
                  <a:pt x="312057" y="0"/>
                </a:moveTo>
                <a:cubicBezTo>
                  <a:pt x="484401" y="0"/>
                  <a:pt x="624114" y="139713"/>
                  <a:pt x="624114" y="312057"/>
                </a:cubicBezTo>
                <a:cubicBezTo>
                  <a:pt x="624114" y="484401"/>
                  <a:pt x="484401" y="624114"/>
                  <a:pt x="312057" y="624114"/>
                </a:cubicBezTo>
                <a:cubicBezTo>
                  <a:pt x="139713" y="624114"/>
                  <a:pt x="0" y="484401"/>
                  <a:pt x="0" y="312057"/>
                </a:cubicBezTo>
                <a:cubicBezTo>
                  <a:pt x="0" y="139713"/>
                  <a:pt x="139713" y="0"/>
                  <a:pt x="312057" y="0"/>
                </a:cubicBezTo>
                <a:close/>
              </a:path>
            </a:pathLst>
          </a:custGeom>
          <a:effectLst>
            <a:outerShdw blurRad="127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69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4FB52-6461-44B7-8E4D-0070D78A22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6000" y="2959100"/>
            <a:ext cx="3035300" cy="53975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1958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7AD5060-C79A-4727-9CAC-B0B00772E5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2424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5399CE0-2FE8-4848-93A8-0389EAA7DD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11211"/>
            <a:ext cx="12192000" cy="29402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dist="520700" dir="16200000" sx="90000" sy="90000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1999" cy="4170000"/>
          </a:xfrm>
          <a:custGeom>
            <a:avLst/>
            <a:gdLst>
              <a:gd name="connsiteX0" fmla="*/ 0 w 19477036"/>
              <a:gd name="connsiteY0" fmla="*/ 0 h 7188199"/>
              <a:gd name="connsiteX1" fmla="*/ 19477036 w 19477036"/>
              <a:gd name="connsiteY1" fmla="*/ 0 h 7188199"/>
              <a:gd name="connsiteX2" fmla="*/ 19477036 w 19477036"/>
              <a:gd name="connsiteY2" fmla="*/ 6632330 h 7188199"/>
              <a:gd name="connsiteX3" fmla="*/ 19168114 w 19477036"/>
              <a:gd name="connsiteY3" fmla="*/ 6670519 h 7188199"/>
              <a:gd name="connsiteX4" fmla="*/ 9738518 w 19477036"/>
              <a:gd name="connsiteY4" fmla="*/ 7188199 h 7188199"/>
              <a:gd name="connsiteX5" fmla="*/ 308926 w 19477036"/>
              <a:gd name="connsiteY5" fmla="*/ 6670519 h 7188199"/>
              <a:gd name="connsiteX6" fmla="*/ 0 w 19477036"/>
              <a:gd name="connsiteY6" fmla="*/ 6632329 h 718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77036" h="7188199">
                <a:moveTo>
                  <a:pt x="0" y="0"/>
                </a:moveTo>
                <a:lnTo>
                  <a:pt x="19477036" y="0"/>
                </a:lnTo>
                <a:lnTo>
                  <a:pt x="19477036" y="6632330"/>
                </a:lnTo>
                <a:lnTo>
                  <a:pt x="19168114" y="6670519"/>
                </a:lnTo>
                <a:cubicBezTo>
                  <a:pt x="16315519" y="7002281"/>
                  <a:pt x="13116973" y="7188199"/>
                  <a:pt x="9738518" y="7188199"/>
                </a:cubicBezTo>
                <a:cubicBezTo>
                  <a:pt x="6360066" y="7188199"/>
                  <a:pt x="3161519" y="7002281"/>
                  <a:pt x="308926" y="6670519"/>
                </a:cubicBezTo>
                <a:lnTo>
                  <a:pt x="0" y="66323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532855" y="3137647"/>
            <a:ext cx="2246112" cy="245477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045912" y="3137647"/>
            <a:ext cx="2100177" cy="245477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86130" y="3137647"/>
            <a:ext cx="2100177" cy="245477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05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9D8A720-B61F-4787-B974-6734564E1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500000">
            <a:off x="5491717" y="1537564"/>
            <a:ext cx="2086425" cy="4549458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776845D-0560-4F15-A142-0364EDAAC9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500000">
            <a:off x="8899258" y="770978"/>
            <a:ext cx="2086425" cy="4549458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44022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9C8E87-E62D-4563-87B4-981B90B8B5E2}"/>
              </a:ext>
            </a:extLst>
          </p:cNvPr>
          <p:cNvSpPr/>
          <p:nvPr userDrawn="1"/>
        </p:nvSpPr>
        <p:spPr>
          <a:xfrm flipV="1">
            <a:off x="0" y="0"/>
            <a:ext cx="12192000" cy="3958997"/>
          </a:xfrm>
          <a:custGeom>
            <a:avLst/>
            <a:gdLst>
              <a:gd name="connsiteX0" fmla="*/ 9738520 w 19477038"/>
              <a:gd name="connsiteY0" fmla="*/ 0 h 6324601"/>
              <a:gd name="connsiteX1" fmla="*/ 19079924 w 19477038"/>
              <a:gd name="connsiteY1" fmla="*/ 736140 h 6324601"/>
              <a:gd name="connsiteX2" fmla="*/ 19477038 w 19477038"/>
              <a:gd name="connsiteY2" fmla="*/ 810205 h 6324601"/>
              <a:gd name="connsiteX3" fmla="*/ 19477038 w 19477038"/>
              <a:gd name="connsiteY3" fmla="*/ 6324601 h 6324601"/>
              <a:gd name="connsiteX4" fmla="*/ 0 w 19477038"/>
              <a:gd name="connsiteY4" fmla="*/ 6324601 h 6324601"/>
              <a:gd name="connsiteX5" fmla="*/ 0 w 19477038"/>
              <a:gd name="connsiteY5" fmla="*/ 810205 h 6324601"/>
              <a:gd name="connsiteX6" fmla="*/ 397116 w 19477038"/>
              <a:gd name="connsiteY6" fmla="*/ 736140 h 6324601"/>
              <a:gd name="connsiteX7" fmla="*/ 9738520 w 19477038"/>
              <a:gd name="connsiteY7" fmla="*/ 0 h 632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77038" h="6324601">
                <a:moveTo>
                  <a:pt x="9738520" y="0"/>
                </a:moveTo>
                <a:cubicBezTo>
                  <a:pt x="13241503" y="0"/>
                  <a:pt x="16475039" y="273797"/>
                  <a:pt x="19079924" y="736140"/>
                </a:cubicBezTo>
                <a:lnTo>
                  <a:pt x="19477038" y="810205"/>
                </a:lnTo>
                <a:lnTo>
                  <a:pt x="19477038" y="6324601"/>
                </a:lnTo>
                <a:lnTo>
                  <a:pt x="0" y="6324601"/>
                </a:lnTo>
                <a:lnTo>
                  <a:pt x="0" y="810205"/>
                </a:lnTo>
                <a:lnTo>
                  <a:pt x="397116" y="736140"/>
                </a:lnTo>
                <a:cubicBezTo>
                  <a:pt x="3002003" y="273797"/>
                  <a:pt x="6235539" y="0"/>
                  <a:pt x="973852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3EF2AB0-909C-4212-B385-62E9456ABD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709" y="2192972"/>
            <a:ext cx="5000582" cy="3159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354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74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83752B-0242-45EB-8841-CFEB30372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788" y="396601"/>
            <a:ext cx="3575004" cy="3575004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749300" dir="5400000" sx="75000" sy="75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739B3B2-8C7F-4E1A-8348-FCF287301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32414" y="3954397"/>
            <a:ext cx="1867350" cy="1867350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430250-927F-4A13-8711-C91575ADFD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1938" y="5182094"/>
            <a:ext cx="1279306" cy="1279306"/>
          </a:xfrm>
          <a:custGeom>
            <a:avLst/>
            <a:gdLst>
              <a:gd name="connsiteX0" fmla="*/ 1787502 w 3575004"/>
              <a:gd name="connsiteY0" fmla="*/ 0 h 3575004"/>
              <a:gd name="connsiteX1" fmla="*/ 3575004 w 3575004"/>
              <a:gd name="connsiteY1" fmla="*/ 1787502 h 3575004"/>
              <a:gd name="connsiteX2" fmla="*/ 1787502 w 3575004"/>
              <a:gd name="connsiteY2" fmla="*/ 3575004 h 3575004"/>
              <a:gd name="connsiteX3" fmla="*/ 0 w 3575004"/>
              <a:gd name="connsiteY3" fmla="*/ 1787502 h 3575004"/>
              <a:gd name="connsiteX4" fmla="*/ 1787502 w 3575004"/>
              <a:gd name="connsiteY4" fmla="*/ 0 h 357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004" h="3575004">
                <a:moveTo>
                  <a:pt x="1787502" y="0"/>
                </a:moveTo>
                <a:cubicBezTo>
                  <a:pt x="2774712" y="0"/>
                  <a:pt x="3575004" y="800292"/>
                  <a:pt x="3575004" y="1787502"/>
                </a:cubicBezTo>
                <a:cubicBezTo>
                  <a:pt x="3575004" y="2774712"/>
                  <a:pt x="2774712" y="3575004"/>
                  <a:pt x="1787502" y="3575004"/>
                </a:cubicBezTo>
                <a:cubicBezTo>
                  <a:pt x="800292" y="3575004"/>
                  <a:pt x="0" y="2774712"/>
                  <a:pt x="0" y="1787502"/>
                </a:cubicBezTo>
                <a:cubicBezTo>
                  <a:pt x="0" y="800292"/>
                  <a:pt x="800292" y="0"/>
                  <a:pt x="17875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50800" dir="5400000" sx="71000" sy="71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88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34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8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6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A6AECD-B3E9-408D-B573-093EE13A11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240972"/>
            <a:ext cx="6400801" cy="4376058"/>
          </a:xfrm>
          <a:custGeom>
            <a:avLst/>
            <a:gdLst>
              <a:gd name="connsiteX0" fmla="*/ 0 w 6400801"/>
              <a:gd name="connsiteY0" fmla="*/ 0 h 4376058"/>
              <a:gd name="connsiteX1" fmla="*/ 4212772 w 6400801"/>
              <a:gd name="connsiteY1" fmla="*/ 0 h 4376058"/>
              <a:gd name="connsiteX2" fmla="*/ 6400801 w 6400801"/>
              <a:gd name="connsiteY2" fmla="*/ 2188029 h 4376058"/>
              <a:gd name="connsiteX3" fmla="*/ 4212772 w 6400801"/>
              <a:gd name="connsiteY3" fmla="*/ 4376058 h 4376058"/>
              <a:gd name="connsiteX4" fmla="*/ 0 w 6400801"/>
              <a:gd name="connsiteY4" fmla="*/ 4376057 h 437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1" h="4376058">
                <a:moveTo>
                  <a:pt x="0" y="0"/>
                </a:moveTo>
                <a:lnTo>
                  <a:pt x="4212772" y="0"/>
                </a:lnTo>
                <a:cubicBezTo>
                  <a:pt x="5421187" y="0"/>
                  <a:pt x="6400801" y="979614"/>
                  <a:pt x="6400801" y="2188029"/>
                </a:cubicBezTo>
                <a:cubicBezTo>
                  <a:pt x="6400801" y="3396444"/>
                  <a:pt x="5421187" y="4376058"/>
                  <a:pt x="4212772" y="4376058"/>
                </a:cubicBezTo>
                <a:cubicBezTo>
                  <a:pt x="2808515" y="4376058"/>
                  <a:pt x="1404257" y="4376057"/>
                  <a:pt x="0" y="43760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19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AC34CC22-FF8D-42E0-9229-DC055EB70855}"/>
              </a:ext>
            </a:extLst>
          </p:cNvPr>
          <p:cNvSpPr/>
          <p:nvPr userDrawn="1"/>
        </p:nvSpPr>
        <p:spPr>
          <a:xfrm rot="16200000">
            <a:off x="6015011" y="-649401"/>
            <a:ext cx="4197175" cy="8156802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7BA79-2B0F-4A4E-838C-F273E907A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1101"/>
            <a:ext cx="6342743" cy="4495799"/>
          </a:xfrm>
          <a:prstGeom prst="rect">
            <a:avLst/>
          </a:prstGeom>
          <a:noFill/>
          <a:effectLst>
            <a:outerShdw blurRad="1270000" dist="1257300" dir="1800000" sx="90000" sy="9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56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807271-652C-4F8F-A31E-53928C8105F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5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CC916-553C-4042-81F5-2D86438954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9700" y="1219200"/>
            <a:ext cx="4686300" cy="44196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39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268478DD-AC5E-457B-A541-972AAD7C1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9315" y="975360"/>
            <a:ext cx="6030312" cy="4907280"/>
          </a:xfrm>
          <a:custGeom>
            <a:avLst/>
            <a:gdLst>
              <a:gd name="connsiteX0" fmla="*/ 3457595 w 6558454"/>
              <a:gd name="connsiteY0" fmla="*/ 3265414 h 5337066"/>
              <a:gd name="connsiteX1" fmla="*/ 5982188 w 6558454"/>
              <a:gd name="connsiteY1" fmla="*/ 3265414 h 5337066"/>
              <a:gd name="connsiteX2" fmla="*/ 5982188 w 6558454"/>
              <a:gd name="connsiteY2" fmla="*/ 5013196 h 5337066"/>
              <a:gd name="connsiteX3" fmla="*/ 3457595 w 6558454"/>
              <a:gd name="connsiteY3" fmla="*/ 5013196 h 5337066"/>
              <a:gd name="connsiteX4" fmla="*/ 0 w 6558454"/>
              <a:gd name="connsiteY4" fmla="*/ 3009857 h 5337066"/>
              <a:gd name="connsiteX5" fmla="*/ 3361551 w 6558454"/>
              <a:gd name="connsiteY5" fmla="*/ 3009857 h 5337066"/>
              <a:gd name="connsiteX6" fmla="*/ 3361551 w 6558454"/>
              <a:gd name="connsiteY6" fmla="*/ 5337066 h 5337066"/>
              <a:gd name="connsiteX7" fmla="*/ 0 w 6558454"/>
              <a:gd name="connsiteY7" fmla="*/ 5337066 h 5337066"/>
              <a:gd name="connsiteX8" fmla="*/ 3457595 w 6558454"/>
              <a:gd name="connsiteY8" fmla="*/ 1404834 h 5337066"/>
              <a:gd name="connsiteX9" fmla="*/ 6558454 w 6558454"/>
              <a:gd name="connsiteY9" fmla="*/ 1404834 h 5337066"/>
              <a:gd name="connsiteX10" fmla="*/ 6558454 w 6558454"/>
              <a:gd name="connsiteY10" fmla="*/ 3152616 h 5337066"/>
              <a:gd name="connsiteX11" fmla="*/ 3457595 w 6558454"/>
              <a:gd name="connsiteY11" fmla="*/ 3152616 h 5337066"/>
              <a:gd name="connsiteX12" fmla="*/ 1003321 w 6558454"/>
              <a:gd name="connsiteY12" fmla="*/ 806766 h 5337066"/>
              <a:gd name="connsiteX13" fmla="*/ 3361551 w 6558454"/>
              <a:gd name="connsiteY13" fmla="*/ 806766 h 5337066"/>
              <a:gd name="connsiteX14" fmla="*/ 3361551 w 6558454"/>
              <a:gd name="connsiteY14" fmla="*/ 2890805 h 5337066"/>
              <a:gd name="connsiteX15" fmla="*/ 1003321 w 6558454"/>
              <a:gd name="connsiteY15" fmla="*/ 2890805 h 5337066"/>
              <a:gd name="connsiteX16" fmla="*/ 3457595 w 6558454"/>
              <a:gd name="connsiteY16" fmla="*/ 0 h 5337066"/>
              <a:gd name="connsiteX17" fmla="*/ 5488246 w 6558454"/>
              <a:gd name="connsiteY17" fmla="*/ 0 h 5337066"/>
              <a:gd name="connsiteX18" fmla="*/ 5488246 w 6558454"/>
              <a:gd name="connsiteY18" fmla="*/ 1292036 h 5337066"/>
              <a:gd name="connsiteX19" fmla="*/ 3457595 w 6558454"/>
              <a:gd name="connsiteY19" fmla="*/ 1292036 h 533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558454" h="5337066">
                <a:moveTo>
                  <a:pt x="3457595" y="3265414"/>
                </a:moveTo>
                <a:lnTo>
                  <a:pt x="5982188" y="3265414"/>
                </a:lnTo>
                <a:lnTo>
                  <a:pt x="5982188" y="5013196"/>
                </a:lnTo>
                <a:lnTo>
                  <a:pt x="3457595" y="5013196"/>
                </a:lnTo>
                <a:close/>
                <a:moveTo>
                  <a:pt x="0" y="3009857"/>
                </a:moveTo>
                <a:lnTo>
                  <a:pt x="3361551" y="3009857"/>
                </a:lnTo>
                <a:lnTo>
                  <a:pt x="3361551" y="5337066"/>
                </a:lnTo>
                <a:lnTo>
                  <a:pt x="0" y="5337066"/>
                </a:lnTo>
                <a:close/>
                <a:moveTo>
                  <a:pt x="3457595" y="1404834"/>
                </a:moveTo>
                <a:lnTo>
                  <a:pt x="6558454" y="1404834"/>
                </a:lnTo>
                <a:lnTo>
                  <a:pt x="6558454" y="3152616"/>
                </a:lnTo>
                <a:lnTo>
                  <a:pt x="3457595" y="3152616"/>
                </a:lnTo>
                <a:close/>
                <a:moveTo>
                  <a:pt x="1003321" y="806766"/>
                </a:moveTo>
                <a:lnTo>
                  <a:pt x="3361551" y="806766"/>
                </a:lnTo>
                <a:lnTo>
                  <a:pt x="3361551" y="2890805"/>
                </a:lnTo>
                <a:lnTo>
                  <a:pt x="1003321" y="2890805"/>
                </a:lnTo>
                <a:close/>
                <a:moveTo>
                  <a:pt x="3457595" y="0"/>
                </a:moveTo>
                <a:lnTo>
                  <a:pt x="5488246" y="0"/>
                </a:lnTo>
                <a:lnTo>
                  <a:pt x="5488246" y="1292036"/>
                </a:lnTo>
                <a:lnTo>
                  <a:pt x="3457595" y="12920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9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BF63C03-14F9-4C9B-96C7-7DB399A190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3147" y="1959466"/>
            <a:ext cx="10065706" cy="2939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47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AE7AB2F-CD5F-4B9B-81E7-1CE625E1C82A}"/>
              </a:ext>
            </a:extLst>
          </p:cNvPr>
          <p:cNvGrpSpPr/>
          <p:nvPr userDrawn="1"/>
        </p:nvGrpSpPr>
        <p:grpSpPr>
          <a:xfrm>
            <a:off x="-946" y="0"/>
            <a:ext cx="12193245" cy="6858001"/>
            <a:chOff x="-946" y="0"/>
            <a:chExt cx="12193245" cy="6858001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951E4BAE-5851-41E9-81D3-30B46EB35BEA}"/>
                </a:ext>
              </a:extLst>
            </p:cNvPr>
            <p:cNvSpPr/>
            <p:nvPr userDrawn="1"/>
          </p:nvSpPr>
          <p:spPr>
            <a:xfrm flipH="1">
              <a:off x="-945" y="4"/>
              <a:ext cx="12193244" cy="6857997"/>
            </a:xfrm>
            <a:custGeom>
              <a:avLst/>
              <a:gdLst>
                <a:gd name="connsiteX0" fmla="*/ 12193244 w 12193244"/>
                <a:gd name="connsiteY0" fmla="*/ 0 h 6857997"/>
                <a:gd name="connsiteX1" fmla="*/ 2190 w 12193244"/>
                <a:gd name="connsiteY1" fmla="*/ 0 h 6857997"/>
                <a:gd name="connsiteX2" fmla="*/ 1634949 w 12193244"/>
                <a:gd name="connsiteY2" fmla="*/ 6816044 h 6857997"/>
                <a:gd name="connsiteX3" fmla="*/ 1662749 w 12193244"/>
                <a:gd name="connsiteY3" fmla="*/ 6857997 h 6857997"/>
                <a:gd name="connsiteX4" fmla="*/ 12193244 w 12193244"/>
                <a:gd name="connsiteY4" fmla="*/ 6857997 h 68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3244" h="6857997">
                  <a:moveTo>
                    <a:pt x="12193244" y="0"/>
                  </a:moveTo>
                  <a:lnTo>
                    <a:pt x="2190" y="0"/>
                  </a:lnTo>
                  <a:cubicBezTo>
                    <a:pt x="-42285" y="2959657"/>
                    <a:pt x="593747" y="5182113"/>
                    <a:pt x="1634949" y="6816044"/>
                  </a:cubicBezTo>
                  <a:lnTo>
                    <a:pt x="1662749" y="6857997"/>
                  </a:lnTo>
                  <a:lnTo>
                    <a:pt x="12193244" y="6857997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5E6E84C-4D43-4E2B-9629-9E0314ECAA23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858001"/>
            </a:xfrm>
            <a:custGeom>
              <a:avLst/>
              <a:gdLst>
                <a:gd name="connsiteX0" fmla="*/ 12191054 w 12191054"/>
                <a:gd name="connsiteY0" fmla="*/ 0 h 6858001"/>
                <a:gd name="connsiteX1" fmla="*/ 0 w 12191054"/>
                <a:gd name="connsiteY1" fmla="*/ 0 h 6858001"/>
                <a:gd name="connsiteX2" fmla="*/ 3130744 w 12191054"/>
                <a:gd name="connsiteY2" fmla="*/ 6745045 h 6858001"/>
                <a:gd name="connsiteX3" fmla="*/ 3275760 w 12191054"/>
                <a:gd name="connsiteY3" fmla="*/ 6858001 h 6858001"/>
                <a:gd name="connsiteX4" fmla="*/ 12191054 w 12191054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054" h="6858001">
                  <a:moveTo>
                    <a:pt x="12191054" y="0"/>
                  </a:moveTo>
                  <a:lnTo>
                    <a:pt x="0" y="0"/>
                  </a:lnTo>
                  <a:cubicBezTo>
                    <a:pt x="341532" y="3242753"/>
                    <a:pt x="1501518" y="5388341"/>
                    <a:pt x="3130744" y="6745045"/>
                  </a:cubicBezTo>
                  <a:lnTo>
                    <a:pt x="3275760" y="6858001"/>
                  </a:lnTo>
                  <a:lnTo>
                    <a:pt x="12191054" y="685800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E349A35-65D4-48A0-A208-DA8C394E5F3F}"/>
                </a:ext>
              </a:extLst>
            </p:cNvPr>
            <p:cNvSpPr/>
            <p:nvPr userDrawn="1"/>
          </p:nvSpPr>
          <p:spPr>
            <a:xfrm flipH="1">
              <a:off x="-946" y="0"/>
              <a:ext cx="12191054" cy="6731450"/>
            </a:xfrm>
            <a:custGeom>
              <a:avLst/>
              <a:gdLst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1693161 w 12235880"/>
                <a:gd name="connsiteY3" fmla="*/ 4563886 h 4639331"/>
                <a:gd name="connsiteX4" fmla="*/ 170428 w 12235880"/>
                <a:gd name="connsiteY4" fmla="*/ 269033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170428 w 12235880"/>
                <a:gd name="connsiteY3" fmla="*/ 269033 h 4639331"/>
                <a:gd name="connsiteX4" fmla="*/ 0 w 12235880"/>
                <a:gd name="connsiteY4" fmla="*/ 0 h 4639331"/>
                <a:gd name="connsiteX0" fmla="*/ 0 w 12235880"/>
                <a:gd name="connsiteY0" fmla="*/ 0 h 4668478"/>
                <a:gd name="connsiteX1" fmla="*/ 12235880 w 12235880"/>
                <a:gd name="connsiteY1" fmla="*/ 0 h 4668478"/>
                <a:gd name="connsiteX2" fmla="*/ 12235880 w 12235880"/>
                <a:gd name="connsiteY2" fmla="*/ 4639331 h 4668478"/>
                <a:gd name="connsiteX3" fmla="*/ 170428 w 12235880"/>
                <a:gd name="connsiteY3" fmla="*/ 269033 h 4668478"/>
                <a:gd name="connsiteX4" fmla="*/ 0 w 12235880"/>
                <a:gd name="connsiteY4" fmla="*/ 0 h 4668478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639331"/>
                <a:gd name="connsiteX1" fmla="*/ 12235880 w 12235880"/>
                <a:gd name="connsiteY1" fmla="*/ 0 h 4639331"/>
                <a:gd name="connsiteX2" fmla="*/ 12235880 w 12235880"/>
                <a:gd name="connsiteY2" fmla="*/ 4639331 h 4639331"/>
                <a:gd name="connsiteX3" fmla="*/ 0 w 12235880"/>
                <a:gd name="connsiteY3" fmla="*/ 0 h 4639331"/>
                <a:gd name="connsiteX0" fmla="*/ 0 w 12235880"/>
                <a:gd name="connsiteY0" fmla="*/ 0 h 4794195"/>
                <a:gd name="connsiteX1" fmla="*/ 12235880 w 12235880"/>
                <a:gd name="connsiteY1" fmla="*/ 0 h 4794195"/>
                <a:gd name="connsiteX2" fmla="*/ 12235880 w 12235880"/>
                <a:gd name="connsiteY2" fmla="*/ 4639331 h 4794195"/>
                <a:gd name="connsiteX3" fmla="*/ 0 w 12235880"/>
                <a:gd name="connsiteY3" fmla="*/ 0 h 4794195"/>
                <a:gd name="connsiteX0" fmla="*/ 0 w 12235880"/>
                <a:gd name="connsiteY0" fmla="*/ 0 h 4839645"/>
                <a:gd name="connsiteX1" fmla="*/ 12235880 w 12235880"/>
                <a:gd name="connsiteY1" fmla="*/ 0 h 4839645"/>
                <a:gd name="connsiteX2" fmla="*/ 12235880 w 12235880"/>
                <a:gd name="connsiteY2" fmla="*/ 4639331 h 4839645"/>
                <a:gd name="connsiteX3" fmla="*/ 0 w 12235880"/>
                <a:gd name="connsiteY3" fmla="*/ 0 h 4839645"/>
                <a:gd name="connsiteX0" fmla="*/ 0 w 12235880"/>
                <a:gd name="connsiteY0" fmla="*/ 0 h 4921109"/>
                <a:gd name="connsiteX1" fmla="*/ 12235880 w 12235880"/>
                <a:gd name="connsiteY1" fmla="*/ 0 h 4921109"/>
                <a:gd name="connsiteX2" fmla="*/ 12235880 w 12235880"/>
                <a:gd name="connsiteY2" fmla="*/ 4639331 h 4921109"/>
                <a:gd name="connsiteX3" fmla="*/ 0 w 12235880"/>
                <a:gd name="connsiteY3" fmla="*/ 0 h 4921109"/>
                <a:gd name="connsiteX0" fmla="*/ 0 w 12235880"/>
                <a:gd name="connsiteY0" fmla="*/ 0 h 4835443"/>
                <a:gd name="connsiteX1" fmla="*/ 12235880 w 12235880"/>
                <a:gd name="connsiteY1" fmla="*/ 0 h 4835443"/>
                <a:gd name="connsiteX2" fmla="*/ 12235880 w 12235880"/>
                <a:gd name="connsiteY2" fmla="*/ 4639331 h 4835443"/>
                <a:gd name="connsiteX3" fmla="*/ 0 w 12235880"/>
                <a:gd name="connsiteY3" fmla="*/ 0 h 4835443"/>
                <a:gd name="connsiteX0" fmla="*/ 0 w 12235880"/>
                <a:gd name="connsiteY0" fmla="*/ 0 h 4830301"/>
                <a:gd name="connsiteX1" fmla="*/ 12235880 w 12235880"/>
                <a:gd name="connsiteY1" fmla="*/ 0 h 4830301"/>
                <a:gd name="connsiteX2" fmla="*/ 12235880 w 12235880"/>
                <a:gd name="connsiteY2" fmla="*/ 4639331 h 4830301"/>
                <a:gd name="connsiteX3" fmla="*/ 0 w 12235880"/>
                <a:gd name="connsiteY3" fmla="*/ 0 h 483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35880" h="4830301">
                  <a:moveTo>
                    <a:pt x="0" y="0"/>
                  </a:moveTo>
                  <a:lnTo>
                    <a:pt x="12235880" y="0"/>
                  </a:lnTo>
                  <a:lnTo>
                    <a:pt x="12235880" y="4639331"/>
                  </a:lnTo>
                  <a:cubicBezTo>
                    <a:pt x="5728080" y="5258815"/>
                    <a:pt x="1302612" y="453616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78BF60-99B1-4DDF-BBC3-6CD0FD370A65}"/>
              </a:ext>
            </a:extLst>
          </p:cNvPr>
          <p:cNvSpPr txBox="1"/>
          <p:nvPr userDrawn="1"/>
        </p:nvSpPr>
        <p:spPr>
          <a:xfrm rot="10800000" flipV="1">
            <a:off x="11026660" y="5574702"/>
            <a:ext cx="1165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d-ID" sz="8800" b="0" i="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F99CF-33E0-4065-AF84-4B5810569168}"/>
              </a:ext>
            </a:extLst>
          </p:cNvPr>
          <p:cNvGrpSpPr/>
          <p:nvPr userDrawn="1"/>
        </p:nvGrpSpPr>
        <p:grpSpPr>
          <a:xfrm flipH="1">
            <a:off x="-324467" y="6092378"/>
            <a:ext cx="4129690" cy="411200"/>
            <a:chOff x="9072742" y="259789"/>
            <a:chExt cx="2621187" cy="260996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3AAA1D-60BE-413E-BD7F-515F3D825D2A}"/>
                </a:ext>
              </a:extLst>
            </p:cNvPr>
            <p:cNvSpPr/>
            <p:nvPr/>
          </p:nvSpPr>
          <p:spPr>
            <a:xfrm>
              <a:off x="9419946" y="259790"/>
              <a:ext cx="2273983" cy="26099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1270000" sx="90000" sy="90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93FDB9-7A29-46F6-9ECF-6C861F1C6351}"/>
                </a:ext>
              </a:extLst>
            </p:cNvPr>
            <p:cNvSpPr/>
            <p:nvPr/>
          </p:nvSpPr>
          <p:spPr>
            <a:xfrm>
              <a:off x="9072742" y="259789"/>
              <a:ext cx="260998" cy="2609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599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8" r:id="rId36"/>
    <p:sldLayoutId id="2147483685" r:id="rId37"/>
    <p:sldLayoutId id="2147483686" r:id="rId38"/>
    <p:sldLayoutId id="2147483687" r:id="rId39"/>
    <p:sldLayoutId id="2147483689" r:id="rId40"/>
    <p:sldLayoutId id="2147483690" r:id="rId41"/>
    <p:sldLayoutId id="2147483691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F539663-0025-459D-9656-7C5D0C25BE47}"/>
              </a:ext>
            </a:extLst>
          </p:cNvPr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gradFill flip="none" rotWithShape="1">
            <a:gsLst>
              <a:gs pos="52000">
                <a:srgbClr val="21282E">
                  <a:alpha val="15000"/>
                </a:srgbClr>
              </a:gs>
              <a:gs pos="100000">
                <a:srgbClr val="21282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0B028-8BA4-42D5-8915-8ADAC15AA18F}"/>
              </a:ext>
            </a:extLst>
          </p:cNvPr>
          <p:cNvGrpSpPr/>
          <p:nvPr/>
        </p:nvGrpSpPr>
        <p:grpSpPr>
          <a:xfrm>
            <a:off x="3139440" y="2578407"/>
            <a:ext cx="5913120" cy="1606252"/>
            <a:chOff x="3139440" y="2578407"/>
            <a:chExt cx="5913120" cy="1606252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B6D0E9BD-468F-40C9-93CB-37C71AE4B07B}"/>
                </a:ext>
              </a:extLst>
            </p:cNvPr>
            <p:cNvSpPr txBox="1">
              <a:spLocks/>
            </p:cNvSpPr>
            <p:nvPr/>
          </p:nvSpPr>
          <p:spPr>
            <a:xfrm>
              <a:off x="3139440" y="3119343"/>
              <a:ext cx="5913120" cy="98387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GREENSUN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75296523-5A6D-49DC-B797-50559AA018C9}"/>
                </a:ext>
              </a:extLst>
            </p:cNvPr>
            <p:cNvSpPr txBox="1">
              <a:spLocks/>
            </p:cNvSpPr>
            <p:nvPr/>
          </p:nvSpPr>
          <p:spPr>
            <a:xfrm>
              <a:off x="4869305" y="2578407"/>
              <a:ext cx="2453390" cy="51553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  <a:latin typeface="Yellowtail" panose="02000506000000020003" pitchFamily="50" charset="0"/>
                  <a:ea typeface="Roboto Light" panose="02000000000000000000" pitchFamily="2" charset="0"/>
                </a:rPr>
                <a:t>The</a:t>
              </a:r>
              <a:endParaRPr lang="id-ID" sz="1800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C08046-3F12-45AC-89C8-BCFFE7714927}"/>
                </a:ext>
              </a:extLst>
            </p:cNvPr>
            <p:cNvGrpSpPr/>
            <p:nvPr/>
          </p:nvGrpSpPr>
          <p:grpSpPr>
            <a:xfrm>
              <a:off x="3139441" y="3489361"/>
              <a:ext cx="5913118" cy="193041"/>
              <a:chOff x="3139441" y="3309257"/>
              <a:chExt cx="5913118" cy="19304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CDCEB14-2062-407B-B634-7DC5396C4A79}"/>
                  </a:ext>
                </a:extLst>
              </p:cNvPr>
              <p:cNvSpPr/>
              <p:nvPr/>
            </p:nvSpPr>
            <p:spPr>
              <a:xfrm>
                <a:off x="3139441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8036EB3-DD46-4350-AFEC-279722565D0D}"/>
                  </a:ext>
                </a:extLst>
              </p:cNvPr>
              <p:cNvSpPr/>
              <p:nvPr/>
            </p:nvSpPr>
            <p:spPr>
              <a:xfrm>
                <a:off x="8859518" y="3309257"/>
                <a:ext cx="193041" cy="1930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D3D9B1-897C-4A26-B3A7-D11F65B79689}"/>
                </a:ext>
              </a:extLst>
            </p:cNvPr>
            <p:cNvGrpSpPr/>
            <p:nvPr/>
          </p:nvGrpSpPr>
          <p:grpSpPr>
            <a:xfrm>
              <a:off x="3139440" y="2987103"/>
              <a:ext cx="5913120" cy="1197556"/>
              <a:chOff x="3139439" y="3007662"/>
              <a:chExt cx="5913122" cy="119755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6321D29-6001-4BB6-96E2-6E4540D245EC}"/>
                  </a:ext>
                </a:extLst>
              </p:cNvPr>
              <p:cNvGrpSpPr/>
              <p:nvPr/>
            </p:nvGrpSpPr>
            <p:grpSpPr>
              <a:xfrm>
                <a:off x="3139439" y="3067352"/>
                <a:ext cx="5913122" cy="0"/>
                <a:chOff x="2971800" y="2667000"/>
                <a:chExt cx="7437120" cy="0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9EF21A-3E80-4F8A-AECD-A8765362999F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9D0AE0F-0C3C-4455-9CA3-0F76E7045B24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9160CF-9AC7-452F-AD45-75EB86E8B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205218"/>
                <a:ext cx="5913122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58023FB-6445-4DCB-88E0-6579E35887E2}"/>
                  </a:ext>
                </a:extLst>
              </p:cNvPr>
              <p:cNvGrpSpPr/>
              <p:nvPr/>
            </p:nvGrpSpPr>
            <p:grpSpPr>
              <a:xfrm>
                <a:off x="3139439" y="3007662"/>
                <a:ext cx="5913122" cy="0"/>
                <a:chOff x="2971800" y="2667000"/>
                <a:chExt cx="7437120" cy="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8F7DD1E-CFAE-48BA-B5EA-1C9FF758BA47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A5B78A6C-1358-4D33-8435-87218DDF010D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22648C2-40AE-49EE-80C4-3C12A466E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145528"/>
                <a:ext cx="591312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4CD3D8-A3EE-4CE4-8448-ECEE40C23C28}"/>
              </a:ext>
            </a:extLst>
          </p:cNvPr>
          <p:cNvSpPr txBox="1">
            <a:spLocks/>
          </p:cNvSpPr>
          <p:nvPr/>
        </p:nvSpPr>
        <p:spPr>
          <a:xfrm>
            <a:off x="5135880" y="2177332"/>
            <a:ext cx="1920240" cy="651234"/>
          </a:xfrm>
          <a:prstGeom prst="rect">
            <a:avLst/>
          </a:prstGeom>
        </p:spPr>
        <p:txBody>
          <a:bodyPr anchor="ctr">
            <a:prstTxWarp prst="textArchUp">
              <a:avLst/>
            </a:prstTxWarp>
          </a:bodyPr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VEGETABLE THEME</a:t>
            </a:r>
            <a:endParaRPr lang="id-ID" sz="2400" spc="3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E52330-217B-48E8-ADDD-3949B39B7DA8}"/>
              </a:ext>
            </a:extLst>
          </p:cNvPr>
          <p:cNvGrpSpPr/>
          <p:nvPr/>
        </p:nvGrpSpPr>
        <p:grpSpPr>
          <a:xfrm>
            <a:off x="5227341" y="4365287"/>
            <a:ext cx="1737318" cy="315382"/>
            <a:chOff x="5227341" y="4365287"/>
            <a:chExt cx="1737318" cy="315382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8290154B-493D-47A7-B215-3D044F029D42}"/>
                </a:ext>
              </a:extLst>
            </p:cNvPr>
            <p:cNvSpPr txBox="1">
              <a:spLocks/>
            </p:cNvSpPr>
            <p:nvPr/>
          </p:nvSpPr>
          <p:spPr>
            <a:xfrm>
              <a:off x="5367633" y="4365287"/>
              <a:ext cx="1597026" cy="31538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Copyright 2018</a:t>
              </a:r>
              <a:endParaRPr lang="id-ID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Freeform 62">
              <a:extLst>
                <a:ext uri="{FF2B5EF4-FFF2-40B4-BE49-F238E27FC236}">
                  <a16:creationId xmlns:a16="http://schemas.microsoft.com/office/drawing/2014/main" id="{32713A30-3DA5-4D85-BF58-8FA995CC7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7341" y="4440746"/>
              <a:ext cx="167280" cy="164465"/>
            </a:xfrm>
            <a:custGeom>
              <a:avLst/>
              <a:gdLst>
                <a:gd name="T0" fmla="*/ 92739 w 55"/>
                <a:gd name="T1" fmla="*/ 185737 h 54"/>
                <a:gd name="T2" fmla="*/ 0 w 55"/>
                <a:gd name="T3" fmla="*/ 92869 h 54"/>
                <a:gd name="T4" fmla="*/ 92739 w 55"/>
                <a:gd name="T5" fmla="*/ 0 h 54"/>
                <a:gd name="T6" fmla="*/ 188913 w 55"/>
                <a:gd name="T7" fmla="*/ 92869 h 54"/>
                <a:gd name="T8" fmla="*/ 92739 w 55"/>
                <a:gd name="T9" fmla="*/ 185737 h 54"/>
                <a:gd name="T10" fmla="*/ 13739 w 55"/>
                <a:gd name="T11" fmla="*/ 92869 h 54"/>
                <a:gd name="T12" fmla="*/ 92739 w 55"/>
                <a:gd name="T13" fmla="*/ 171979 h 54"/>
                <a:gd name="T14" fmla="*/ 171739 w 55"/>
                <a:gd name="T15" fmla="*/ 92869 h 54"/>
                <a:gd name="T16" fmla="*/ 92739 w 55"/>
                <a:gd name="T17" fmla="*/ 13758 h 54"/>
                <a:gd name="T18" fmla="*/ 13739 w 55"/>
                <a:gd name="T19" fmla="*/ 92869 h 54"/>
                <a:gd name="T20" fmla="*/ 140826 w 55"/>
                <a:gd name="T21" fmla="*/ 127264 h 54"/>
                <a:gd name="T22" fmla="*/ 96174 w 55"/>
                <a:gd name="T23" fmla="*/ 151341 h 54"/>
                <a:gd name="T24" fmla="*/ 37783 w 55"/>
                <a:gd name="T25" fmla="*/ 92869 h 54"/>
                <a:gd name="T26" fmla="*/ 96174 w 55"/>
                <a:gd name="T27" fmla="*/ 34396 h 54"/>
                <a:gd name="T28" fmla="*/ 137391 w 55"/>
                <a:gd name="T29" fmla="*/ 58473 h 54"/>
                <a:gd name="T30" fmla="*/ 137391 w 55"/>
                <a:gd name="T31" fmla="*/ 72231 h 54"/>
                <a:gd name="T32" fmla="*/ 137391 w 55"/>
                <a:gd name="T33" fmla="*/ 72231 h 54"/>
                <a:gd name="T34" fmla="*/ 123652 w 55"/>
                <a:gd name="T35" fmla="*/ 72231 h 54"/>
                <a:gd name="T36" fmla="*/ 120217 w 55"/>
                <a:gd name="T37" fmla="*/ 72231 h 54"/>
                <a:gd name="T38" fmla="*/ 120217 w 55"/>
                <a:gd name="T39" fmla="*/ 61912 h 54"/>
                <a:gd name="T40" fmla="*/ 96174 w 55"/>
                <a:gd name="T41" fmla="*/ 51594 h 54"/>
                <a:gd name="T42" fmla="*/ 54957 w 55"/>
                <a:gd name="T43" fmla="*/ 92869 h 54"/>
                <a:gd name="T44" fmla="*/ 96174 w 55"/>
                <a:gd name="T45" fmla="*/ 134143 h 54"/>
                <a:gd name="T46" fmla="*/ 120217 w 55"/>
                <a:gd name="T47" fmla="*/ 123825 h 54"/>
                <a:gd name="T48" fmla="*/ 120217 w 55"/>
                <a:gd name="T49" fmla="*/ 113506 h 54"/>
                <a:gd name="T50" fmla="*/ 123652 w 55"/>
                <a:gd name="T51" fmla="*/ 113506 h 54"/>
                <a:gd name="T52" fmla="*/ 137391 w 55"/>
                <a:gd name="T53" fmla="*/ 113506 h 54"/>
                <a:gd name="T54" fmla="*/ 140826 w 55"/>
                <a:gd name="T55" fmla="*/ 113506 h 54"/>
                <a:gd name="T56" fmla="*/ 140826 w 55"/>
                <a:gd name="T57" fmla="*/ 127264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5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4"/>
                    <a:pt x="27" y="54"/>
                  </a:cubicBezTo>
                  <a:close/>
                  <a:moveTo>
                    <a:pt x="4" y="27"/>
                  </a:moveTo>
                  <a:cubicBezTo>
                    <a:pt x="4" y="40"/>
                    <a:pt x="15" y="50"/>
                    <a:pt x="27" y="50"/>
                  </a:cubicBezTo>
                  <a:cubicBezTo>
                    <a:pt x="40" y="50"/>
                    <a:pt x="50" y="40"/>
                    <a:pt x="50" y="27"/>
                  </a:cubicBezTo>
                  <a:cubicBezTo>
                    <a:pt x="50" y="14"/>
                    <a:pt x="40" y="4"/>
                    <a:pt x="27" y="4"/>
                  </a:cubicBezTo>
                  <a:cubicBezTo>
                    <a:pt x="15" y="4"/>
                    <a:pt x="4" y="14"/>
                    <a:pt x="4" y="27"/>
                  </a:cubicBezTo>
                  <a:close/>
                  <a:moveTo>
                    <a:pt x="41" y="37"/>
                  </a:moveTo>
                  <a:cubicBezTo>
                    <a:pt x="41" y="42"/>
                    <a:pt x="33" y="44"/>
                    <a:pt x="28" y="44"/>
                  </a:cubicBezTo>
                  <a:cubicBezTo>
                    <a:pt x="18" y="44"/>
                    <a:pt x="11" y="37"/>
                    <a:pt x="11" y="27"/>
                  </a:cubicBezTo>
                  <a:cubicBezTo>
                    <a:pt x="11" y="17"/>
                    <a:pt x="18" y="10"/>
                    <a:pt x="28" y="10"/>
                  </a:cubicBezTo>
                  <a:cubicBezTo>
                    <a:pt x="31" y="10"/>
                    <a:pt x="40" y="11"/>
                    <a:pt x="40" y="17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1" y="15"/>
                    <a:pt x="16" y="20"/>
                    <a:pt x="16" y="27"/>
                  </a:cubicBezTo>
                  <a:cubicBezTo>
                    <a:pt x="16" y="34"/>
                    <a:pt x="21" y="39"/>
                    <a:pt x="28" y="39"/>
                  </a:cubicBezTo>
                  <a:cubicBezTo>
                    <a:pt x="31" y="39"/>
                    <a:pt x="35" y="38"/>
                    <a:pt x="35" y="36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6" y="33"/>
                    <a:pt x="36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4" name="Bildplatzhalter 3" descr="Ein Bild, das Himmel, Gebäude, draußen, Uhr enthält.&#10;&#10;Mit sehr hoher Zuverlässigkeit generierte Beschreibung">
            <a:extLst>
              <a:ext uri="{FF2B5EF4-FFF2-40B4-BE49-F238E27FC236}">
                <a16:creationId xmlns:a16="http://schemas.microsoft.com/office/drawing/2014/main" id="{E4697625-7684-4448-A7B5-6615D7659C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pic>
        <p:nvPicPr>
          <p:cNvPr id="3" name="PaulWernerMusic_-_Hello">
            <a:hlinkClick r:id="" action="ppaction://media"/>
            <a:extLst>
              <a:ext uri="{FF2B5EF4-FFF2-40B4-BE49-F238E27FC236}">
                <a16:creationId xmlns:a16="http://schemas.microsoft.com/office/drawing/2014/main" id="{C7B16D76-138E-417E-9124-F60CF67AD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2155" y="6330363"/>
            <a:ext cx="271463" cy="271463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482C8E2-B606-48C1-B493-CDC4B5A217F8}"/>
              </a:ext>
            </a:extLst>
          </p:cNvPr>
          <p:cNvGrpSpPr/>
          <p:nvPr/>
        </p:nvGrpSpPr>
        <p:grpSpPr>
          <a:xfrm>
            <a:off x="338850" y="533187"/>
            <a:ext cx="5242144" cy="1998071"/>
            <a:chOff x="1383878" y="732945"/>
            <a:chExt cx="4813240" cy="1897240"/>
          </a:xfrm>
        </p:grpSpPr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DB66C3E1-9DEF-424E-9D2A-2211C3057BFB}"/>
                </a:ext>
              </a:extLst>
            </p:cNvPr>
            <p:cNvGrpSpPr/>
            <p:nvPr/>
          </p:nvGrpSpPr>
          <p:grpSpPr>
            <a:xfrm>
              <a:off x="1383878" y="732945"/>
              <a:ext cx="4813240" cy="1897240"/>
              <a:chOff x="1142999" y="2819399"/>
              <a:chExt cx="6065521" cy="2819401"/>
            </a:xfrm>
          </p:grpSpPr>
          <p:sp>
            <p:nvSpPr>
              <p:cNvPr id="27" name="Rectangle: Rounded Corners 54">
                <a:extLst>
                  <a:ext uri="{FF2B5EF4-FFF2-40B4-BE49-F238E27FC236}">
                    <a16:creationId xmlns:a16="http://schemas.microsoft.com/office/drawing/2014/main" id="{62F563D5-C9D6-4157-A5FA-7E2621854622}"/>
                  </a:ext>
                </a:extLst>
              </p:cNvPr>
              <p:cNvSpPr/>
              <p:nvPr/>
            </p:nvSpPr>
            <p:spPr>
              <a:xfrm>
                <a:off x="1143000" y="2819400"/>
                <a:ext cx="6065520" cy="2819400"/>
              </a:xfrm>
              <a:prstGeom prst="roundRect">
                <a:avLst>
                  <a:gd name="adj" fmla="val 256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1270000" dist="952500" dir="5400000" sx="85000" sy="85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grpSp>
            <p:nvGrpSpPr>
              <p:cNvPr id="28" name="Group 55">
                <a:extLst>
                  <a:ext uri="{FF2B5EF4-FFF2-40B4-BE49-F238E27FC236}">
                    <a16:creationId xmlns:a16="http://schemas.microsoft.com/office/drawing/2014/main" id="{B47FF46B-D5EC-4E0E-8777-415C646EF288}"/>
                  </a:ext>
                </a:extLst>
              </p:cNvPr>
              <p:cNvGrpSpPr/>
              <p:nvPr/>
            </p:nvGrpSpPr>
            <p:grpSpPr>
              <a:xfrm>
                <a:off x="1142999" y="2819399"/>
                <a:ext cx="6064600" cy="2819399"/>
                <a:chOff x="-946" y="0"/>
                <a:chExt cx="12193242" cy="6858001"/>
              </a:xfrm>
            </p:grpSpPr>
            <p:sp>
              <p:nvSpPr>
                <p:cNvPr id="29" name="Freeform: Shape 56">
                  <a:extLst>
                    <a:ext uri="{FF2B5EF4-FFF2-40B4-BE49-F238E27FC236}">
                      <a16:creationId xmlns:a16="http://schemas.microsoft.com/office/drawing/2014/main" id="{A1A7315A-D292-4B4F-B057-44FF1BF6A56A}"/>
                    </a:ext>
                  </a:extLst>
                </p:cNvPr>
                <p:cNvSpPr/>
                <p:nvPr userDrawn="1"/>
              </p:nvSpPr>
              <p:spPr>
                <a:xfrm flipH="1">
                  <a:off x="-946" y="5"/>
                  <a:ext cx="12193242" cy="6857996"/>
                </a:xfrm>
                <a:custGeom>
                  <a:avLst/>
                  <a:gdLst>
                    <a:gd name="connsiteX0" fmla="*/ 12193244 w 12193244"/>
                    <a:gd name="connsiteY0" fmla="*/ 0 h 6857997"/>
                    <a:gd name="connsiteX1" fmla="*/ 2190 w 12193244"/>
                    <a:gd name="connsiteY1" fmla="*/ 0 h 6857997"/>
                    <a:gd name="connsiteX2" fmla="*/ 1634949 w 12193244"/>
                    <a:gd name="connsiteY2" fmla="*/ 6816044 h 6857997"/>
                    <a:gd name="connsiteX3" fmla="*/ 1662749 w 12193244"/>
                    <a:gd name="connsiteY3" fmla="*/ 6857997 h 6857997"/>
                    <a:gd name="connsiteX4" fmla="*/ 12193244 w 12193244"/>
                    <a:gd name="connsiteY4" fmla="*/ 6857997 h 6857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3244" h="6857997">
                      <a:moveTo>
                        <a:pt x="12193244" y="0"/>
                      </a:moveTo>
                      <a:lnTo>
                        <a:pt x="2190" y="0"/>
                      </a:lnTo>
                      <a:cubicBezTo>
                        <a:pt x="-42285" y="2959657"/>
                        <a:pt x="593747" y="5182113"/>
                        <a:pt x="1634949" y="6816044"/>
                      </a:cubicBezTo>
                      <a:lnTo>
                        <a:pt x="1662749" y="6857997"/>
                      </a:lnTo>
                      <a:lnTo>
                        <a:pt x="12193244" y="6857997"/>
                      </a:lnTo>
                      <a:close/>
                    </a:path>
                  </a:pathLst>
                </a:custGeom>
                <a:solidFill>
                  <a:schemeClr val="accent1">
                    <a:alpha val="22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0" name="Freeform: Shape 57">
                  <a:extLst>
                    <a:ext uri="{FF2B5EF4-FFF2-40B4-BE49-F238E27FC236}">
                      <a16:creationId xmlns:a16="http://schemas.microsoft.com/office/drawing/2014/main" id="{3C9DBD68-A4EB-4444-8795-67E361F33894}"/>
                    </a:ext>
                  </a:extLst>
                </p:cNvPr>
                <p:cNvSpPr/>
                <p:nvPr userDrawn="1"/>
              </p:nvSpPr>
              <p:spPr>
                <a:xfrm flipH="1">
                  <a:off x="-946" y="0"/>
                  <a:ext cx="12191050" cy="6858001"/>
                </a:xfrm>
                <a:custGeom>
                  <a:avLst/>
                  <a:gdLst>
                    <a:gd name="connsiteX0" fmla="*/ 12191054 w 12191054"/>
                    <a:gd name="connsiteY0" fmla="*/ 0 h 6858001"/>
                    <a:gd name="connsiteX1" fmla="*/ 0 w 12191054"/>
                    <a:gd name="connsiteY1" fmla="*/ 0 h 6858001"/>
                    <a:gd name="connsiteX2" fmla="*/ 3130744 w 12191054"/>
                    <a:gd name="connsiteY2" fmla="*/ 6745045 h 6858001"/>
                    <a:gd name="connsiteX3" fmla="*/ 3275760 w 12191054"/>
                    <a:gd name="connsiteY3" fmla="*/ 6858001 h 6858001"/>
                    <a:gd name="connsiteX4" fmla="*/ 12191054 w 12191054"/>
                    <a:gd name="connsiteY4" fmla="*/ 6858001 h 6858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91054" h="6858001">
                      <a:moveTo>
                        <a:pt x="12191054" y="0"/>
                      </a:moveTo>
                      <a:lnTo>
                        <a:pt x="0" y="0"/>
                      </a:lnTo>
                      <a:cubicBezTo>
                        <a:pt x="341532" y="3242753"/>
                        <a:pt x="1501518" y="5388341"/>
                        <a:pt x="3130744" y="6745045"/>
                      </a:cubicBezTo>
                      <a:lnTo>
                        <a:pt x="3275760" y="6858001"/>
                      </a:lnTo>
                      <a:lnTo>
                        <a:pt x="12191054" y="6858001"/>
                      </a:lnTo>
                      <a:close/>
                    </a:path>
                  </a:pathLst>
                </a:custGeom>
                <a:solidFill>
                  <a:schemeClr val="accent1">
                    <a:alpha val="68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31" name="Freeform: Shape 58">
                  <a:extLst>
                    <a:ext uri="{FF2B5EF4-FFF2-40B4-BE49-F238E27FC236}">
                      <a16:creationId xmlns:a16="http://schemas.microsoft.com/office/drawing/2014/main" id="{DA7FFDE1-2873-480A-868E-70B74E0E17A4}"/>
                    </a:ext>
                  </a:extLst>
                </p:cNvPr>
                <p:cNvSpPr/>
                <p:nvPr userDrawn="1"/>
              </p:nvSpPr>
              <p:spPr>
                <a:xfrm flipH="1">
                  <a:off x="-946" y="0"/>
                  <a:ext cx="12191053" cy="6731452"/>
                </a:xfrm>
                <a:custGeom>
                  <a:avLst/>
                  <a:gdLst>
                    <a:gd name="connsiteX0" fmla="*/ 0 w 12235880"/>
                    <a:gd name="connsiteY0" fmla="*/ 0 h 4639331"/>
                    <a:gd name="connsiteX1" fmla="*/ 12235880 w 12235880"/>
                    <a:gd name="connsiteY1" fmla="*/ 0 h 4639331"/>
                    <a:gd name="connsiteX2" fmla="*/ 12235880 w 12235880"/>
                    <a:gd name="connsiteY2" fmla="*/ 4639331 h 4639331"/>
                    <a:gd name="connsiteX3" fmla="*/ 11693161 w 12235880"/>
                    <a:gd name="connsiteY3" fmla="*/ 4563886 h 4639331"/>
                    <a:gd name="connsiteX4" fmla="*/ 170428 w 12235880"/>
                    <a:gd name="connsiteY4" fmla="*/ 269033 h 4639331"/>
                    <a:gd name="connsiteX0" fmla="*/ 0 w 12235880"/>
                    <a:gd name="connsiteY0" fmla="*/ 0 h 4639331"/>
                    <a:gd name="connsiteX1" fmla="*/ 12235880 w 12235880"/>
                    <a:gd name="connsiteY1" fmla="*/ 0 h 4639331"/>
                    <a:gd name="connsiteX2" fmla="*/ 12235880 w 12235880"/>
                    <a:gd name="connsiteY2" fmla="*/ 4639331 h 4639331"/>
                    <a:gd name="connsiteX3" fmla="*/ 170428 w 12235880"/>
                    <a:gd name="connsiteY3" fmla="*/ 269033 h 4639331"/>
                    <a:gd name="connsiteX4" fmla="*/ 0 w 12235880"/>
                    <a:gd name="connsiteY4" fmla="*/ 0 h 4639331"/>
                    <a:gd name="connsiteX0" fmla="*/ 0 w 12235880"/>
                    <a:gd name="connsiteY0" fmla="*/ 0 h 4668478"/>
                    <a:gd name="connsiteX1" fmla="*/ 12235880 w 12235880"/>
                    <a:gd name="connsiteY1" fmla="*/ 0 h 4668478"/>
                    <a:gd name="connsiteX2" fmla="*/ 12235880 w 12235880"/>
                    <a:gd name="connsiteY2" fmla="*/ 4639331 h 4668478"/>
                    <a:gd name="connsiteX3" fmla="*/ 170428 w 12235880"/>
                    <a:gd name="connsiteY3" fmla="*/ 269033 h 4668478"/>
                    <a:gd name="connsiteX4" fmla="*/ 0 w 12235880"/>
                    <a:gd name="connsiteY4" fmla="*/ 0 h 4668478"/>
                    <a:gd name="connsiteX0" fmla="*/ 0 w 12235880"/>
                    <a:gd name="connsiteY0" fmla="*/ 0 h 4639331"/>
                    <a:gd name="connsiteX1" fmla="*/ 12235880 w 12235880"/>
                    <a:gd name="connsiteY1" fmla="*/ 0 h 4639331"/>
                    <a:gd name="connsiteX2" fmla="*/ 12235880 w 12235880"/>
                    <a:gd name="connsiteY2" fmla="*/ 4639331 h 4639331"/>
                    <a:gd name="connsiteX3" fmla="*/ 0 w 12235880"/>
                    <a:gd name="connsiteY3" fmla="*/ 0 h 4639331"/>
                    <a:gd name="connsiteX0" fmla="*/ 0 w 12235880"/>
                    <a:gd name="connsiteY0" fmla="*/ 0 h 4639331"/>
                    <a:gd name="connsiteX1" fmla="*/ 12235880 w 12235880"/>
                    <a:gd name="connsiteY1" fmla="*/ 0 h 4639331"/>
                    <a:gd name="connsiteX2" fmla="*/ 12235880 w 12235880"/>
                    <a:gd name="connsiteY2" fmla="*/ 4639331 h 4639331"/>
                    <a:gd name="connsiteX3" fmla="*/ 0 w 12235880"/>
                    <a:gd name="connsiteY3" fmla="*/ 0 h 4639331"/>
                    <a:gd name="connsiteX0" fmla="*/ 0 w 12235880"/>
                    <a:gd name="connsiteY0" fmla="*/ 0 h 4639331"/>
                    <a:gd name="connsiteX1" fmla="*/ 12235880 w 12235880"/>
                    <a:gd name="connsiteY1" fmla="*/ 0 h 4639331"/>
                    <a:gd name="connsiteX2" fmla="*/ 12235880 w 12235880"/>
                    <a:gd name="connsiteY2" fmla="*/ 4639331 h 4639331"/>
                    <a:gd name="connsiteX3" fmla="*/ 0 w 12235880"/>
                    <a:gd name="connsiteY3" fmla="*/ 0 h 4639331"/>
                    <a:gd name="connsiteX0" fmla="*/ 0 w 12235880"/>
                    <a:gd name="connsiteY0" fmla="*/ 0 h 4794195"/>
                    <a:gd name="connsiteX1" fmla="*/ 12235880 w 12235880"/>
                    <a:gd name="connsiteY1" fmla="*/ 0 h 4794195"/>
                    <a:gd name="connsiteX2" fmla="*/ 12235880 w 12235880"/>
                    <a:gd name="connsiteY2" fmla="*/ 4639331 h 4794195"/>
                    <a:gd name="connsiteX3" fmla="*/ 0 w 12235880"/>
                    <a:gd name="connsiteY3" fmla="*/ 0 h 4794195"/>
                    <a:gd name="connsiteX0" fmla="*/ 0 w 12235880"/>
                    <a:gd name="connsiteY0" fmla="*/ 0 h 4839645"/>
                    <a:gd name="connsiteX1" fmla="*/ 12235880 w 12235880"/>
                    <a:gd name="connsiteY1" fmla="*/ 0 h 4839645"/>
                    <a:gd name="connsiteX2" fmla="*/ 12235880 w 12235880"/>
                    <a:gd name="connsiteY2" fmla="*/ 4639331 h 4839645"/>
                    <a:gd name="connsiteX3" fmla="*/ 0 w 12235880"/>
                    <a:gd name="connsiteY3" fmla="*/ 0 h 4839645"/>
                    <a:gd name="connsiteX0" fmla="*/ 0 w 12235880"/>
                    <a:gd name="connsiteY0" fmla="*/ 0 h 4921109"/>
                    <a:gd name="connsiteX1" fmla="*/ 12235880 w 12235880"/>
                    <a:gd name="connsiteY1" fmla="*/ 0 h 4921109"/>
                    <a:gd name="connsiteX2" fmla="*/ 12235880 w 12235880"/>
                    <a:gd name="connsiteY2" fmla="*/ 4639331 h 4921109"/>
                    <a:gd name="connsiteX3" fmla="*/ 0 w 12235880"/>
                    <a:gd name="connsiteY3" fmla="*/ 0 h 4921109"/>
                    <a:gd name="connsiteX0" fmla="*/ 0 w 12235880"/>
                    <a:gd name="connsiteY0" fmla="*/ 0 h 4835443"/>
                    <a:gd name="connsiteX1" fmla="*/ 12235880 w 12235880"/>
                    <a:gd name="connsiteY1" fmla="*/ 0 h 4835443"/>
                    <a:gd name="connsiteX2" fmla="*/ 12235880 w 12235880"/>
                    <a:gd name="connsiteY2" fmla="*/ 4639331 h 4835443"/>
                    <a:gd name="connsiteX3" fmla="*/ 0 w 12235880"/>
                    <a:gd name="connsiteY3" fmla="*/ 0 h 4835443"/>
                    <a:gd name="connsiteX0" fmla="*/ 0 w 12235880"/>
                    <a:gd name="connsiteY0" fmla="*/ 0 h 4830301"/>
                    <a:gd name="connsiteX1" fmla="*/ 12235880 w 12235880"/>
                    <a:gd name="connsiteY1" fmla="*/ 0 h 4830301"/>
                    <a:gd name="connsiteX2" fmla="*/ 12235880 w 12235880"/>
                    <a:gd name="connsiteY2" fmla="*/ 4639331 h 4830301"/>
                    <a:gd name="connsiteX3" fmla="*/ 0 w 12235880"/>
                    <a:gd name="connsiteY3" fmla="*/ 0 h 4830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5880" h="4830301">
                      <a:moveTo>
                        <a:pt x="0" y="0"/>
                      </a:moveTo>
                      <a:lnTo>
                        <a:pt x="12235880" y="0"/>
                      </a:lnTo>
                      <a:lnTo>
                        <a:pt x="12235880" y="4639331"/>
                      </a:lnTo>
                      <a:cubicBezTo>
                        <a:pt x="5728080" y="5258815"/>
                        <a:pt x="1302612" y="4536163"/>
                        <a:pt x="0" y="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</p:grpSp>
        <p:grpSp>
          <p:nvGrpSpPr>
            <p:cNvPr id="32" name="Group 34">
              <a:extLst>
                <a:ext uri="{FF2B5EF4-FFF2-40B4-BE49-F238E27FC236}">
                  <a16:creationId xmlns:a16="http://schemas.microsoft.com/office/drawing/2014/main" id="{81FC561C-E965-484C-AF89-F3E59815DBB3}"/>
                </a:ext>
              </a:extLst>
            </p:cNvPr>
            <p:cNvGrpSpPr/>
            <p:nvPr/>
          </p:nvGrpSpPr>
          <p:grpSpPr>
            <a:xfrm>
              <a:off x="1893213" y="953483"/>
              <a:ext cx="3794570" cy="1030764"/>
              <a:chOff x="3139440" y="2615952"/>
              <a:chExt cx="5913120" cy="1606252"/>
            </a:xfrm>
          </p:grpSpPr>
          <p:sp>
            <p:nvSpPr>
              <p:cNvPr id="33" name="Text Placeholder 2">
                <a:extLst>
                  <a:ext uri="{FF2B5EF4-FFF2-40B4-BE49-F238E27FC236}">
                    <a16:creationId xmlns:a16="http://schemas.microsoft.com/office/drawing/2014/main" id="{AD8352ED-F73C-4EBE-AF9C-5F82DC6F4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39440" y="3156888"/>
                <a:ext cx="5913120" cy="983876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Niedermünster</a:t>
                </a:r>
                <a:endParaRPr lang="id-ID" sz="3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34" name="Text Placeholder 2">
                <a:extLst>
                  <a:ext uri="{FF2B5EF4-FFF2-40B4-BE49-F238E27FC236}">
                    <a16:creationId xmlns:a16="http://schemas.microsoft.com/office/drawing/2014/main" id="{0CD0C9D8-7A53-4CC6-9B1F-506DEFA7D2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90666" y="2615952"/>
                <a:ext cx="5168853" cy="515536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 err="1">
                    <a:solidFill>
                      <a:schemeClr val="bg1"/>
                    </a:solidFill>
                    <a:latin typeface="Yellowtail" panose="02000506000000020003" pitchFamily="50" charset="0"/>
                    <a:ea typeface="Roboto Light" panose="02000000000000000000" pitchFamily="2" charset="0"/>
                  </a:rPr>
                  <a:t>Mädchenrealschule</a:t>
                </a:r>
                <a:endParaRPr lang="id-ID" sz="1400" dirty="0">
                  <a:solidFill>
                    <a:schemeClr val="bg1"/>
                  </a:solidFill>
                  <a:latin typeface="Yellowtail" panose="02000506000000020003" pitchFamily="50" charset="0"/>
                  <a:ea typeface="Roboto Light" panose="02000000000000000000" pitchFamily="2" charset="0"/>
                </a:endParaRPr>
              </a:p>
            </p:txBody>
          </p:sp>
          <p:grpSp>
            <p:nvGrpSpPr>
              <p:cNvPr id="35" name="Group 59">
                <a:extLst>
                  <a:ext uri="{FF2B5EF4-FFF2-40B4-BE49-F238E27FC236}">
                    <a16:creationId xmlns:a16="http://schemas.microsoft.com/office/drawing/2014/main" id="{F44D9CCB-DCA3-4268-8F52-A2D2BD03C523}"/>
                  </a:ext>
                </a:extLst>
              </p:cNvPr>
              <p:cNvGrpSpPr/>
              <p:nvPr/>
            </p:nvGrpSpPr>
            <p:grpSpPr>
              <a:xfrm>
                <a:off x="3139441" y="3526906"/>
                <a:ext cx="5913118" cy="193041"/>
                <a:chOff x="3139441" y="3309257"/>
                <a:chExt cx="5913118" cy="193041"/>
              </a:xfrm>
            </p:grpSpPr>
            <p:sp>
              <p:nvSpPr>
                <p:cNvPr id="42" name="Oval 70">
                  <a:extLst>
                    <a:ext uri="{FF2B5EF4-FFF2-40B4-BE49-F238E27FC236}">
                      <a16:creationId xmlns:a16="http://schemas.microsoft.com/office/drawing/2014/main" id="{CBEA02E2-15D7-46C4-A4DA-04D66AD21DA6}"/>
                    </a:ext>
                  </a:extLst>
                </p:cNvPr>
                <p:cNvSpPr/>
                <p:nvPr/>
              </p:nvSpPr>
              <p:spPr>
                <a:xfrm>
                  <a:off x="3139441" y="3309257"/>
                  <a:ext cx="193041" cy="19304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Oval 71">
                  <a:extLst>
                    <a:ext uri="{FF2B5EF4-FFF2-40B4-BE49-F238E27FC236}">
                      <a16:creationId xmlns:a16="http://schemas.microsoft.com/office/drawing/2014/main" id="{F893A6E1-F592-4EAB-AD04-FF8009DCDF83}"/>
                    </a:ext>
                  </a:extLst>
                </p:cNvPr>
                <p:cNvSpPr/>
                <p:nvPr/>
              </p:nvSpPr>
              <p:spPr>
                <a:xfrm>
                  <a:off x="8859518" y="3309257"/>
                  <a:ext cx="193041" cy="19304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400" dirty="0">
                    <a:solidFill>
                      <a:schemeClr val="accent2"/>
                    </a:solidFill>
                  </a:endParaRPr>
                </a:p>
              </p:txBody>
            </p:sp>
          </p:grpSp>
          <p:grpSp>
            <p:nvGrpSpPr>
              <p:cNvPr id="36" name="Group 60">
                <a:extLst>
                  <a:ext uri="{FF2B5EF4-FFF2-40B4-BE49-F238E27FC236}">
                    <a16:creationId xmlns:a16="http://schemas.microsoft.com/office/drawing/2014/main" id="{5071C2A3-8F06-4917-9446-57DC4EDD62A0}"/>
                  </a:ext>
                </a:extLst>
              </p:cNvPr>
              <p:cNvGrpSpPr/>
              <p:nvPr/>
            </p:nvGrpSpPr>
            <p:grpSpPr>
              <a:xfrm>
                <a:off x="3139440" y="3084338"/>
                <a:ext cx="5913120" cy="1137866"/>
                <a:chOff x="3139439" y="3067352"/>
                <a:chExt cx="5913122" cy="1137866"/>
              </a:xfrm>
            </p:grpSpPr>
            <p:grpSp>
              <p:nvGrpSpPr>
                <p:cNvPr id="37" name="Group 62">
                  <a:extLst>
                    <a:ext uri="{FF2B5EF4-FFF2-40B4-BE49-F238E27FC236}">
                      <a16:creationId xmlns:a16="http://schemas.microsoft.com/office/drawing/2014/main" id="{1F8EDAD3-E305-430E-89F4-937723ED9CEE}"/>
                    </a:ext>
                  </a:extLst>
                </p:cNvPr>
                <p:cNvGrpSpPr/>
                <p:nvPr/>
              </p:nvGrpSpPr>
              <p:grpSpPr>
                <a:xfrm>
                  <a:off x="3139439" y="3067352"/>
                  <a:ext cx="5913122" cy="0"/>
                  <a:chOff x="2971800" y="2667000"/>
                  <a:chExt cx="7437120" cy="0"/>
                </a:xfrm>
              </p:grpSpPr>
              <p:cxnSp>
                <p:nvCxnSpPr>
                  <p:cNvPr id="40" name="Straight Connector 68">
                    <a:extLst>
                      <a:ext uri="{FF2B5EF4-FFF2-40B4-BE49-F238E27FC236}">
                        <a16:creationId xmlns:a16="http://schemas.microsoft.com/office/drawing/2014/main" id="{08E491AC-20EC-4636-A736-5624C391A018}"/>
                      </a:ext>
                    </a:extLst>
                  </p:cNvPr>
                  <p:cNvCxnSpPr/>
                  <p:nvPr/>
                </p:nvCxnSpPr>
                <p:spPr>
                  <a:xfrm>
                    <a:off x="2971800" y="2667000"/>
                    <a:ext cx="3124200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85000"/>
                        <a:alpha val="46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69">
                    <a:extLst>
                      <a:ext uri="{FF2B5EF4-FFF2-40B4-BE49-F238E27FC236}">
                        <a16:creationId xmlns:a16="http://schemas.microsoft.com/office/drawing/2014/main" id="{8E290D58-5BCA-4207-AF09-475EBE2C1938}"/>
                      </a:ext>
                    </a:extLst>
                  </p:cNvPr>
                  <p:cNvCxnSpPr/>
                  <p:nvPr/>
                </p:nvCxnSpPr>
                <p:spPr>
                  <a:xfrm>
                    <a:off x="7284720" y="2667000"/>
                    <a:ext cx="3124200" cy="0"/>
                  </a:xfrm>
                  <a:prstGeom prst="line">
                    <a:avLst/>
                  </a:prstGeom>
                  <a:ln w="6350">
                    <a:solidFill>
                      <a:schemeClr val="bg1">
                        <a:lumMod val="85000"/>
                        <a:alpha val="46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8" name="Straight Connector 63">
                  <a:extLst>
                    <a:ext uri="{FF2B5EF4-FFF2-40B4-BE49-F238E27FC236}">
                      <a16:creationId xmlns:a16="http://schemas.microsoft.com/office/drawing/2014/main" id="{6EF23EB1-4A5F-4CBB-8168-5539790B7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9439" y="4205218"/>
                  <a:ext cx="5913122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65">
                  <a:extLst>
                    <a:ext uri="{FF2B5EF4-FFF2-40B4-BE49-F238E27FC236}">
                      <a16:creationId xmlns:a16="http://schemas.microsoft.com/office/drawing/2014/main" id="{3446AEF3-AF79-411B-B9B2-C7A36E7A0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9439" y="4145528"/>
                  <a:ext cx="5913122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634252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3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310" y="0"/>
            <a:ext cx="9165543" cy="6858000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solide Kenntnisse vermitteln</a:t>
            </a:r>
          </a:p>
        </p:txBody>
      </p:sp>
    </p:spTree>
    <p:extLst>
      <p:ext uri="{BB962C8B-B14F-4D97-AF65-F5344CB8AC3E}">
        <p14:creationId xmlns:p14="http://schemas.microsoft.com/office/powerpoint/2010/main" val="3326218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486" y="0"/>
            <a:ext cx="10287000" cy="6858000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solide Kenntnisse vermitteln</a:t>
            </a:r>
          </a:p>
        </p:txBody>
      </p:sp>
    </p:spTree>
    <p:extLst>
      <p:ext uri="{BB962C8B-B14F-4D97-AF65-F5344CB8AC3E}">
        <p14:creationId xmlns:p14="http://schemas.microsoft.com/office/powerpoint/2010/main" val="218592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486" y="343"/>
            <a:ext cx="10287000" cy="6857314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solide Kenntnisse vermitteln</a:t>
            </a:r>
          </a:p>
        </p:txBody>
      </p:sp>
    </p:spTree>
    <p:extLst>
      <p:ext uri="{BB962C8B-B14F-4D97-AF65-F5344CB8AC3E}">
        <p14:creationId xmlns:p14="http://schemas.microsoft.com/office/powerpoint/2010/main" val="3732637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486" y="343"/>
            <a:ext cx="10286999" cy="6857314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-28281" y="-136689"/>
            <a:ext cx="6191249" cy="7113752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chemeClr val="accent1"/>
              </a:gs>
              <a:gs pos="15000">
                <a:schemeClr val="bg1"/>
              </a:gs>
              <a:gs pos="99675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ganzheitliche Entwicklung fördern</a:t>
            </a:r>
          </a:p>
        </p:txBody>
      </p:sp>
    </p:spTree>
    <p:extLst>
      <p:ext uri="{BB962C8B-B14F-4D97-AF65-F5344CB8AC3E}">
        <p14:creationId xmlns:p14="http://schemas.microsoft.com/office/powerpoint/2010/main" val="3296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486" y="5659"/>
            <a:ext cx="10286999" cy="6846682"/>
          </a:xfrm>
        </p:spPr>
      </p:pic>
      <p:sp>
        <p:nvSpPr>
          <p:cNvPr id="9" name="Freeform: Shape 4">
            <a:extLst>
              <a:ext uri="{FF2B5EF4-FFF2-40B4-BE49-F238E27FC236}">
                <a16:creationId xmlns:a16="http://schemas.microsoft.com/office/drawing/2014/main" id="{B2A32BDB-B9F7-43C1-84A2-5ABA74A4F516}"/>
              </a:ext>
            </a:extLst>
          </p:cNvPr>
          <p:cNvSpPr/>
          <p:nvPr/>
        </p:nvSpPr>
        <p:spPr>
          <a:xfrm>
            <a:off x="-28281" y="-136690"/>
            <a:ext cx="6191249" cy="7032789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chemeClr val="accent1"/>
              </a:gs>
              <a:gs pos="15000">
                <a:schemeClr val="bg1"/>
              </a:gs>
              <a:gs pos="99675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ganzheitliche Entwicklung fördern</a:t>
            </a:r>
          </a:p>
        </p:txBody>
      </p:sp>
    </p:spTree>
    <p:extLst>
      <p:ext uri="{BB962C8B-B14F-4D97-AF65-F5344CB8AC3E}">
        <p14:creationId xmlns:p14="http://schemas.microsoft.com/office/powerpoint/2010/main" val="422709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60" y="5659"/>
            <a:ext cx="10271050" cy="6846682"/>
          </a:xfrm>
        </p:spPr>
      </p:pic>
      <p:sp>
        <p:nvSpPr>
          <p:cNvPr id="9" name="Freeform: Shape 4">
            <a:extLst>
              <a:ext uri="{FF2B5EF4-FFF2-40B4-BE49-F238E27FC236}">
                <a16:creationId xmlns:a16="http://schemas.microsoft.com/office/drawing/2014/main" id="{BB6A9BDD-E4D9-4835-AAB7-9F9BC35680E9}"/>
              </a:ext>
            </a:extLst>
          </p:cNvPr>
          <p:cNvSpPr/>
          <p:nvPr/>
        </p:nvSpPr>
        <p:spPr>
          <a:xfrm>
            <a:off x="-28281" y="-136689"/>
            <a:ext cx="6191249" cy="7061364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chemeClr val="accent1"/>
              </a:gs>
              <a:gs pos="15000">
                <a:schemeClr val="bg1"/>
              </a:gs>
              <a:gs pos="99675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ganzheitliche Entwicklung fördern</a:t>
            </a:r>
          </a:p>
        </p:txBody>
      </p:sp>
    </p:spTree>
    <p:extLst>
      <p:ext uri="{BB962C8B-B14F-4D97-AF65-F5344CB8AC3E}">
        <p14:creationId xmlns:p14="http://schemas.microsoft.com/office/powerpoint/2010/main" val="2454361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973" y="5659"/>
            <a:ext cx="10270023" cy="6846682"/>
          </a:xfrm>
        </p:spPr>
      </p:pic>
      <p:sp>
        <p:nvSpPr>
          <p:cNvPr id="9" name="Freeform: Shape 4">
            <a:extLst>
              <a:ext uri="{FF2B5EF4-FFF2-40B4-BE49-F238E27FC236}">
                <a16:creationId xmlns:a16="http://schemas.microsoft.com/office/drawing/2014/main" id="{64296D59-9D06-4477-A6A1-A77157A98EDE}"/>
              </a:ext>
            </a:extLst>
          </p:cNvPr>
          <p:cNvSpPr/>
          <p:nvPr/>
        </p:nvSpPr>
        <p:spPr>
          <a:xfrm>
            <a:off x="-28281" y="-136690"/>
            <a:ext cx="6191249" cy="7047077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chemeClr val="accent1"/>
              </a:gs>
              <a:gs pos="15000">
                <a:schemeClr val="bg1"/>
              </a:gs>
              <a:gs pos="99675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ganzheitliche Entwicklung fördern</a:t>
            </a:r>
          </a:p>
        </p:txBody>
      </p:sp>
    </p:spTree>
    <p:extLst>
      <p:ext uri="{BB962C8B-B14F-4D97-AF65-F5344CB8AC3E}">
        <p14:creationId xmlns:p14="http://schemas.microsoft.com/office/powerpoint/2010/main" val="417266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973" y="5659"/>
            <a:ext cx="10270023" cy="6846682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zur Übernahme von sozialer Verantwortung ermutigen</a:t>
            </a:r>
          </a:p>
        </p:txBody>
      </p:sp>
    </p:spTree>
    <p:extLst>
      <p:ext uri="{BB962C8B-B14F-4D97-AF65-F5344CB8AC3E}">
        <p14:creationId xmlns:p14="http://schemas.microsoft.com/office/powerpoint/2010/main" val="53507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360" y="-52388"/>
            <a:ext cx="9423165" cy="6943726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zur Übernahme von sozialer Verantwortung ermutigen</a:t>
            </a:r>
          </a:p>
        </p:txBody>
      </p:sp>
    </p:spTree>
    <p:extLst>
      <p:ext uri="{BB962C8B-B14F-4D97-AF65-F5344CB8AC3E}">
        <p14:creationId xmlns:p14="http://schemas.microsoft.com/office/powerpoint/2010/main" val="61831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625" y="1"/>
            <a:ext cx="9934576" cy="6858000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zur Übernahme von sozialer Verantwortung ermutigen</a:t>
            </a:r>
          </a:p>
        </p:txBody>
      </p:sp>
    </p:spTree>
    <p:extLst>
      <p:ext uri="{BB962C8B-B14F-4D97-AF65-F5344CB8AC3E}">
        <p14:creationId xmlns:p14="http://schemas.microsoft.com/office/powerpoint/2010/main" val="125446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549709-E94C-417F-B705-3123BD3B04C2}"/>
              </a:ext>
            </a:extLst>
          </p:cNvPr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gradFill flip="none" rotWithShape="1">
            <a:gsLst>
              <a:gs pos="0">
                <a:srgbClr val="21282E">
                  <a:alpha val="30000"/>
                </a:srgbClr>
              </a:gs>
              <a:gs pos="100000">
                <a:srgbClr val="21282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" name="Bildplatzhalter 26" descr="Ein Bild, das Person, Junge, Tisch, drinnen enthält.&#10;&#10;Mit sehr hoher Zuverlässigkeit generierte Beschreibung">
            <a:extLst>
              <a:ext uri="{FF2B5EF4-FFF2-40B4-BE49-F238E27FC236}">
                <a16:creationId xmlns:a16="http://schemas.microsoft.com/office/drawing/2014/main" id="{C7AD9911-93BA-4528-B25D-635674FB56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Bildplatzhalter 19" descr="Ein Bild, das Person, Tisch, drinne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111C0658-792C-434D-931B-C580D004F7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7A59248-B20C-4207-8C8E-69AAD4B54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2AFB4EAE-CF3B-41C7-A258-32C35E771B8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57" y="-9439"/>
            <a:ext cx="3048000" cy="2285999"/>
          </a:xfrm>
        </p:spPr>
      </p:pic>
      <p:pic>
        <p:nvPicPr>
          <p:cNvPr id="31" name="Bildplatzhalter 30" descr="Ein Bild, das Tisch, Person, drinne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DD991FA7-A807-482D-AA78-98E9EDFDC60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Bildplatzhalter 28" descr="Ein Bild, das Schlittschuhlaufen, Boden, drinnen, Decke enthält.&#10;&#10;Mit sehr hoher Zuverlässigkeit generierte Beschreibung">
            <a:extLst>
              <a:ext uri="{FF2B5EF4-FFF2-40B4-BE49-F238E27FC236}">
                <a16:creationId xmlns:a16="http://schemas.microsoft.com/office/drawing/2014/main" id="{A9C863A0-C39C-4354-AEFC-49F73A240DF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Bildplatzhalter 23" descr="Ein Bild, das Person, drinnen, Frau enthält.&#10;&#10;Mit sehr hoher Zuverlässigkeit generierte Beschreibung">
            <a:extLst>
              <a:ext uri="{FF2B5EF4-FFF2-40B4-BE49-F238E27FC236}">
                <a16:creationId xmlns:a16="http://schemas.microsoft.com/office/drawing/2014/main" id="{CE8C78DF-919F-443F-9E7C-BFFB83AF90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5C3C715A-2161-4D7F-9E30-8DBCF64B70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" y="0"/>
            <a:ext cx="3048000" cy="2285999"/>
          </a:xfrm>
        </p:spPr>
      </p:pic>
      <p:pic>
        <p:nvPicPr>
          <p:cNvPr id="16" name="Bildplatzhalter 15" descr="Ein Bild, das Person, Gebäude, Personen, drinnen enthält.&#10;&#10;Mit sehr hoher Zuverlässigkeit generierte Beschreibung">
            <a:extLst>
              <a:ext uri="{FF2B5EF4-FFF2-40B4-BE49-F238E27FC236}">
                <a16:creationId xmlns:a16="http://schemas.microsoft.com/office/drawing/2014/main" id="{54AB2A68-75D9-4442-AFF5-0EE3D94AF15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Bildplatzhalter 32">
            <a:extLst>
              <a:ext uri="{FF2B5EF4-FFF2-40B4-BE49-F238E27FC236}">
                <a16:creationId xmlns:a16="http://schemas.microsoft.com/office/drawing/2014/main" id="{B4CCD8F0-FC9A-41A3-AA4E-4275B0C21E1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4562559"/>
            <a:ext cx="3048000" cy="2285999"/>
          </a:xfr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F2722B0-0A84-4745-A48C-B8086BEDD2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58645E2-E0C0-467A-BF92-095FA5740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43EFA3-5E4D-4361-BD37-06D11F0B3D8E}"/>
              </a:ext>
            </a:extLst>
          </p:cNvPr>
          <p:cNvGrpSpPr/>
          <p:nvPr/>
        </p:nvGrpSpPr>
        <p:grpSpPr>
          <a:xfrm>
            <a:off x="2879608" y="2161191"/>
            <a:ext cx="6432784" cy="2535618"/>
            <a:chOff x="1142999" y="2819399"/>
            <a:chExt cx="6065521" cy="281940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71F86A6-91D5-447E-9619-8EBE8E08041F}"/>
                </a:ext>
              </a:extLst>
            </p:cNvPr>
            <p:cNvSpPr/>
            <p:nvPr/>
          </p:nvSpPr>
          <p:spPr>
            <a:xfrm>
              <a:off x="1143000" y="2819400"/>
              <a:ext cx="6065520" cy="2819400"/>
            </a:xfrm>
            <a:prstGeom prst="roundRect">
              <a:avLst>
                <a:gd name="adj" fmla="val 256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0" dist="952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E912A72-958E-4B1F-9721-46EB0DDFE7B2}"/>
                </a:ext>
              </a:extLst>
            </p:cNvPr>
            <p:cNvGrpSpPr/>
            <p:nvPr/>
          </p:nvGrpSpPr>
          <p:grpSpPr>
            <a:xfrm>
              <a:off x="1142999" y="2819399"/>
              <a:ext cx="6064600" cy="2819399"/>
              <a:chOff x="-946" y="0"/>
              <a:chExt cx="12193242" cy="6858001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A197FAD-63B1-45D3-A9F1-89AAD40BFC19}"/>
                  </a:ext>
                </a:extLst>
              </p:cNvPr>
              <p:cNvSpPr/>
              <p:nvPr userDrawn="1"/>
            </p:nvSpPr>
            <p:spPr>
              <a:xfrm flipH="1">
                <a:off x="-946" y="5"/>
                <a:ext cx="12193242" cy="6857996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chemeClr val="accent1">
                  <a:alpha val="22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C01004-CF5D-4542-A51D-8BE8BE404D4A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0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chemeClr val="accent1">
                  <a:alpha val="68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A27DED4-305A-4D49-B1FA-CCD1C6D098EB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7549D7-1E5E-4838-BA63-B7C6CC7B53D8}"/>
              </a:ext>
            </a:extLst>
          </p:cNvPr>
          <p:cNvGrpSpPr/>
          <p:nvPr/>
        </p:nvGrpSpPr>
        <p:grpSpPr>
          <a:xfrm>
            <a:off x="3560322" y="2527504"/>
            <a:ext cx="5071356" cy="1377592"/>
            <a:chOff x="3139440" y="2615952"/>
            <a:chExt cx="5913120" cy="1606252"/>
          </a:xfrm>
        </p:grpSpPr>
        <p:sp>
          <p:nvSpPr>
            <p:cNvPr id="41" name="Text Placeholder 2">
              <a:extLst>
                <a:ext uri="{FF2B5EF4-FFF2-40B4-BE49-F238E27FC236}">
                  <a16:creationId xmlns:a16="http://schemas.microsoft.com/office/drawing/2014/main" id="{3B6BC441-77AC-42F2-8834-D7C1AF6B41DC}"/>
                </a:ext>
              </a:extLst>
            </p:cNvPr>
            <p:cNvSpPr txBox="1">
              <a:spLocks/>
            </p:cNvSpPr>
            <p:nvPr/>
          </p:nvSpPr>
          <p:spPr>
            <a:xfrm>
              <a:off x="3139440" y="3156888"/>
              <a:ext cx="5913120" cy="98387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4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Niedermünster</a:t>
              </a:r>
              <a:endParaRPr lang="id-ID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7" name="Text Placeholder 2">
              <a:extLst>
                <a:ext uri="{FF2B5EF4-FFF2-40B4-BE49-F238E27FC236}">
                  <a16:creationId xmlns:a16="http://schemas.microsoft.com/office/drawing/2014/main" id="{1C13229C-5C21-45C5-B9AA-1DFBA834BBBF}"/>
                </a:ext>
              </a:extLst>
            </p:cNvPr>
            <p:cNvSpPr txBox="1">
              <a:spLocks/>
            </p:cNvSpPr>
            <p:nvPr/>
          </p:nvSpPr>
          <p:spPr>
            <a:xfrm>
              <a:off x="3690666" y="2615952"/>
              <a:ext cx="4522234" cy="51553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err="1">
                  <a:solidFill>
                    <a:schemeClr val="bg1"/>
                  </a:solidFill>
                  <a:latin typeface="Yellowtail" panose="02000506000000020003" pitchFamily="50" charset="0"/>
                  <a:ea typeface="Roboto Light" panose="02000000000000000000" pitchFamily="2" charset="0"/>
                </a:rPr>
                <a:t>Mädchenrealschule</a:t>
              </a:r>
              <a:endParaRPr lang="id-ID" sz="1400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1B5F91-79F9-4CB7-AA03-DF14BABC65E6}"/>
                </a:ext>
              </a:extLst>
            </p:cNvPr>
            <p:cNvGrpSpPr/>
            <p:nvPr/>
          </p:nvGrpSpPr>
          <p:grpSpPr>
            <a:xfrm>
              <a:off x="3139441" y="3526906"/>
              <a:ext cx="5913118" cy="193041"/>
              <a:chOff x="3139441" y="3309257"/>
              <a:chExt cx="5913118" cy="19304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FA33866-60B4-4DC8-9E9E-431E40B15681}"/>
                  </a:ext>
                </a:extLst>
              </p:cNvPr>
              <p:cNvSpPr/>
              <p:nvPr/>
            </p:nvSpPr>
            <p:spPr>
              <a:xfrm>
                <a:off x="3139441" y="3309257"/>
                <a:ext cx="193041" cy="19304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A3DC6C1-8A43-4A20-8B97-408AF45D6238}"/>
                  </a:ext>
                </a:extLst>
              </p:cNvPr>
              <p:cNvSpPr/>
              <p:nvPr/>
            </p:nvSpPr>
            <p:spPr>
              <a:xfrm>
                <a:off x="8859518" y="3309257"/>
                <a:ext cx="193041" cy="19304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00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0D1E847-5385-43C9-A834-BF7E102619DA}"/>
                </a:ext>
              </a:extLst>
            </p:cNvPr>
            <p:cNvGrpSpPr/>
            <p:nvPr/>
          </p:nvGrpSpPr>
          <p:grpSpPr>
            <a:xfrm>
              <a:off x="3139440" y="3084338"/>
              <a:ext cx="5913120" cy="1137866"/>
              <a:chOff x="3139439" y="3067352"/>
              <a:chExt cx="5913122" cy="113786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BE28E3-0A15-4953-8FC9-5E16F5492860}"/>
                  </a:ext>
                </a:extLst>
              </p:cNvPr>
              <p:cNvGrpSpPr/>
              <p:nvPr/>
            </p:nvGrpSpPr>
            <p:grpSpPr>
              <a:xfrm>
                <a:off x="3139439" y="3067352"/>
                <a:ext cx="5913122" cy="0"/>
                <a:chOff x="2971800" y="2667000"/>
                <a:chExt cx="7437120" cy="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97C0C0CA-3EA4-4399-9ADD-23517E8279E6}"/>
                    </a:ext>
                  </a:extLst>
                </p:cNvPr>
                <p:cNvCxnSpPr/>
                <p:nvPr/>
              </p:nvCxnSpPr>
              <p:spPr>
                <a:xfrm>
                  <a:off x="297180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54F810D-FE78-40D8-8F2B-5F4DD44873D1}"/>
                    </a:ext>
                  </a:extLst>
                </p:cNvPr>
                <p:cNvCxnSpPr/>
                <p:nvPr/>
              </p:nvCxnSpPr>
              <p:spPr>
                <a:xfrm>
                  <a:off x="7284720" y="2667000"/>
                  <a:ext cx="3124200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85000"/>
                      <a:alpha val="4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A7E7FA7-985B-4658-BFAE-75E149D9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205218"/>
                <a:ext cx="5913122" cy="0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0DBB43E-C835-433F-AFBA-C1CFE3CD9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9439" y="4145528"/>
                <a:ext cx="591312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726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708" y="1"/>
            <a:ext cx="10380292" cy="6871782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accent2"/>
                </a:solidFill>
              </a:rPr>
              <a:t>zu sinnvoller Lebensgestaltung führen</a:t>
            </a:r>
          </a:p>
        </p:txBody>
      </p:sp>
    </p:spTree>
    <p:extLst>
      <p:ext uri="{BB962C8B-B14F-4D97-AF65-F5344CB8AC3E}">
        <p14:creationId xmlns:p14="http://schemas.microsoft.com/office/powerpoint/2010/main" val="272707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708" y="1"/>
            <a:ext cx="10380292" cy="6871782"/>
          </a:xfr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accent2"/>
                </a:solidFill>
              </a:rPr>
              <a:t>zu sinnvoller Lebensgestaltung führen</a:t>
            </a:r>
          </a:p>
        </p:txBody>
      </p:sp>
    </p:spTree>
    <p:extLst>
      <p:ext uri="{BB962C8B-B14F-4D97-AF65-F5344CB8AC3E}">
        <p14:creationId xmlns:p14="http://schemas.microsoft.com/office/powerpoint/2010/main" val="4123555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7B093CC5-8F14-435F-98F7-BD9D50E4B9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4170000"/>
          </a:xfr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085D42C-BE89-4CBA-BFCE-F07E626769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727" y="3136109"/>
            <a:ext cx="2415604" cy="2105025"/>
          </a:xfrm>
        </p:spPr>
      </p:pic>
      <p:pic>
        <p:nvPicPr>
          <p:cNvPr id="11" name="Bildplatzhalter 10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BF111F7D-9478-4D0C-8A32-9DA4E107BA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2610" y="3137202"/>
            <a:ext cx="2100177" cy="2454770"/>
          </a:xfr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4324CDD-B505-4C3E-9607-ABAFD1E1C91A}"/>
              </a:ext>
            </a:extLst>
          </p:cNvPr>
          <p:cNvSpPr txBox="1"/>
          <p:nvPr/>
        </p:nvSpPr>
        <p:spPr>
          <a:xfrm>
            <a:off x="2676940" y="371061"/>
            <a:ext cx="5723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Wahlpflichtfächer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8DD434-2D71-4D48-A2F6-816E7A4DB6A3}"/>
              </a:ext>
            </a:extLst>
          </p:cNvPr>
          <p:cNvSpPr txBox="1"/>
          <p:nvPr/>
        </p:nvSpPr>
        <p:spPr>
          <a:xfrm>
            <a:off x="2968487" y="1378930"/>
            <a:ext cx="535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6"/>
                </a:solidFill>
              </a:rPr>
              <a:t>II	Wirtschaftswissenschaften</a:t>
            </a:r>
          </a:p>
        </p:txBody>
      </p:sp>
      <p:pic>
        <p:nvPicPr>
          <p:cNvPr id="19" name="Bildplatzhalter 10">
            <a:extLst>
              <a:ext uri="{FF2B5EF4-FFF2-40B4-BE49-F238E27FC236}">
                <a16:creationId xmlns:a16="http://schemas.microsoft.com/office/drawing/2014/main" id="{971160BA-6D28-4B62-B219-1F1F63589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995" y="3136109"/>
            <a:ext cx="2172915" cy="2454770"/>
          </a:xfrm>
          <a:prstGeom prst="rect">
            <a:avLst/>
          </a:prstGeom>
          <a:noFill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FBA90C6-00F7-42D5-BA1B-24F5ED5ECC64}"/>
              </a:ext>
            </a:extLst>
          </p:cNvPr>
          <p:cNvSpPr txBox="1"/>
          <p:nvPr/>
        </p:nvSpPr>
        <p:spPr>
          <a:xfrm>
            <a:off x="2968487" y="1823390"/>
            <a:ext cx="535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6"/>
                </a:solidFill>
              </a:rPr>
              <a:t>IIIa	Sprachen (Französisch)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309E53-A7A1-4401-ADD6-1A9C5342BF78}"/>
              </a:ext>
            </a:extLst>
          </p:cNvPr>
          <p:cNvSpPr txBox="1"/>
          <p:nvPr/>
        </p:nvSpPr>
        <p:spPr>
          <a:xfrm>
            <a:off x="2968487" y="2338816"/>
            <a:ext cx="535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accent6"/>
                </a:solidFill>
              </a:rPr>
              <a:t>IIIb</a:t>
            </a:r>
            <a:r>
              <a:rPr lang="de-DE" sz="2800" dirty="0">
                <a:solidFill>
                  <a:schemeClr val="accent6"/>
                </a:solidFill>
              </a:rPr>
              <a:t>	Ernährung und Gesundheit</a:t>
            </a:r>
          </a:p>
        </p:txBody>
      </p:sp>
    </p:spTree>
    <p:extLst>
      <p:ext uri="{BB962C8B-B14F-4D97-AF65-F5344CB8AC3E}">
        <p14:creationId xmlns:p14="http://schemas.microsoft.com/office/powerpoint/2010/main" val="37402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636445FB-04E7-42F8-8FDB-8B91D97EB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30"/>
            <a:ext cx="12205973" cy="6863608"/>
          </a:xfrm>
        </p:spPr>
      </p:pic>
    </p:spTree>
    <p:extLst>
      <p:ext uri="{BB962C8B-B14F-4D97-AF65-F5344CB8AC3E}">
        <p14:creationId xmlns:p14="http://schemas.microsoft.com/office/powerpoint/2010/main" val="21307327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636445FB-04E7-42F8-8FDB-8B91D97EB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76004416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636445FB-04E7-42F8-8FDB-8B91D97EB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1" y="433283"/>
            <a:ext cx="9894739" cy="5824126"/>
          </a:xfrm>
        </p:spPr>
      </p:pic>
    </p:spTree>
    <p:extLst>
      <p:ext uri="{BB962C8B-B14F-4D97-AF65-F5344CB8AC3E}">
        <p14:creationId xmlns:p14="http://schemas.microsoft.com/office/powerpoint/2010/main" val="312834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Kind, Junge, drinnen enthält.&#10;&#10;Mit sehr hoher Zuverlässigkeit generierte Beschreibung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4461438" y="4151195"/>
            <a:ext cx="5044512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Schulsanitätsdienst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8588205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52" y="-126124"/>
            <a:ext cx="5476528" cy="4538501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4461438" y="4151195"/>
            <a:ext cx="5044512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Schulspiel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8588205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129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4" y="-9009"/>
            <a:ext cx="5981024" cy="4765691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63901" y="4151196"/>
            <a:ext cx="6310712" cy="1400894"/>
            <a:chOff x="4335762" y="4012518"/>
            <a:chExt cx="5406780" cy="20288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2028893"/>
              <a:chOff x="1476373" y="3565926"/>
              <a:chExt cx="5406780" cy="2447595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2982289" y="2112654"/>
                <a:ext cx="2447590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276912" y="4765387"/>
                <a:ext cx="2447595" cy="4867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1845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Englisch</a:t>
              </a:r>
              <a:r>
                <a:rPr lang="en-US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 und Französisch </a:t>
              </a: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Konversation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300997" y="4401681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88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" y="0"/>
            <a:ext cx="5948604" cy="5342002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Chemie-Experimente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37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54F866A2-9F41-46B8-B75A-FCF03B0B4531}"/>
              </a:ext>
            </a:extLst>
          </p:cNvPr>
          <p:cNvGrpSpPr/>
          <p:nvPr/>
        </p:nvGrpSpPr>
        <p:grpSpPr>
          <a:xfrm>
            <a:off x="4206242" y="695154"/>
            <a:ext cx="3779518" cy="1568110"/>
            <a:chOff x="4206241" y="1658271"/>
            <a:chExt cx="3779518" cy="156811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01AEE68-58B0-4E7E-94FA-56E6C2DCB573}"/>
                </a:ext>
              </a:extLst>
            </p:cNvPr>
            <p:cNvGrpSpPr/>
            <p:nvPr/>
          </p:nvGrpSpPr>
          <p:grpSpPr>
            <a:xfrm>
              <a:off x="4206241" y="1658271"/>
              <a:ext cx="3779518" cy="1440424"/>
              <a:chOff x="942405" y="1972566"/>
              <a:chExt cx="3779518" cy="1440424"/>
            </a:xfrm>
          </p:grpSpPr>
          <p:sp>
            <p:nvSpPr>
              <p:cNvPr id="68" name="Text Placeholder 2">
                <a:extLst>
                  <a:ext uri="{FF2B5EF4-FFF2-40B4-BE49-F238E27FC236}">
                    <a16:creationId xmlns:a16="http://schemas.microsoft.com/office/drawing/2014/main" id="{F9A24D07-7E68-4499-B849-50BA89B91C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2405" y="2293388"/>
                <a:ext cx="3779518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Our Favorite Product</a:t>
                </a:r>
                <a:endParaRPr lang="id-ID" sz="3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69" name="Text Placeholder 2">
                <a:extLst>
                  <a:ext uri="{FF2B5EF4-FFF2-40B4-BE49-F238E27FC236}">
                    <a16:creationId xmlns:a16="http://schemas.microsoft.com/office/drawing/2014/main" id="{10E9B712-9BFE-46AB-B8A5-10262FEA6B4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Type Awesome Title</a:t>
                </a:r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FED8A1-486C-4A74-BEF0-A04390AB90EE}"/>
                </a:ext>
              </a:extLst>
            </p:cNvPr>
            <p:cNvGrpSpPr/>
            <p:nvPr/>
          </p:nvGrpSpPr>
          <p:grpSpPr>
            <a:xfrm flipH="1">
              <a:off x="5917404" y="317626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324B1055-4251-4F44-BFEC-2EECAA3C4514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87E0858-EA76-422F-A944-FAB13AAB9687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Bildplatzhalter 16" descr="Ein Bild, das Wand, Gebäude, drinnen enthält.&#10;&#10;Mit hoher Zuverlässigkeit generierte Beschreibung">
            <a:extLst>
              <a:ext uri="{FF2B5EF4-FFF2-40B4-BE49-F238E27FC236}">
                <a16:creationId xmlns:a16="http://schemas.microsoft.com/office/drawing/2014/main" id="{56B075BF-9B08-4B83-8BB5-FB38427C5B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9" cy="4170000"/>
          </a:xfrm>
          <a:solidFill>
            <a:schemeClr val="bg1">
              <a:lumMod val="95000"/>
              <a:alpha val="0"/>
            </a:schemeClr>
          </a:solidFill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3EBA8A8-5883-430C-95BF-0ACD4FF72A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59" y="3137646"/>
            <a:ext cx="2246112" cy="2454770"/>
          </a:xfrm>
        </p:spPr>
      </p:pic>
      <p:pic>
        <p:nvPicPr>
          <p:cNvPr id="11" name="Bildplatzhalter 10" descr="Ein Bild, das Gebäude, draußen, Boden enthält.&#10;&#10;Mit sehr hoher Zuverlässigkeit generierte Beschreibung">
            <a:extLst>
              <a:ext uri="{FF2B5EF4-FFF2-40B4-BE49-F238E27FC236}">
                <a16:creationId xmlns:a16="http://schemas.microsoft.com/office/drawing/2014/main" id="{B801968B-095A-4770-BA89-2750ABC89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9509" y="3137646"/>
            <a:ext cx="2100177" cy="2454770"/>
          </a:xfr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F5883666-5E08-41B1-BCC8-9B3BE5130F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780" y="3137646"/>
            <a:ext cx="2100177" cy="2454770"/>
          </a:xfr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56183A1-18A3-4549-A345-7E36ACF4FD07}"/>
              </a:ext>
            </a:extLst>
          </p:cNvPr>
          <p:cNvSpPr txBox="1"/>
          <p:nvPr/>
        </p:nvSpPr>
        <p:spPr>
          <a:xfrm>
            <a:off x="3957983" y="5996456"/>
            <a:ext cx="7452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2"/>
                </a:solidFill>
              </a:rPr>
              <a:t>Unsere Mädchenrealschule Niedermünster</a:t>
            </a:r>
          </a:p>
        </p:txBody>
      </p:sp>
    </p:spTree>
    <p:extLst>
      <p:ext uri="{BB962C8B-B14F-4D97-AF65-F5344CB8AC3E}">
        <p14:creationId xmlns:p14="http://schemas.microsoft.com/office/powerpoint/2010/main" val="22360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" y="0"/>
            <a:ext cx="5948604" cy="4902756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5148567" y="4151195"/>
            <a:ext cx="2873829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Kochen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7360077" y="4356044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217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0" y="0"/>
            <a:ext cx="5948604" cy="4283202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Chor</a:t>
              </a:r>
              <a:r>
                <a:rPr lang="en-US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 5./6. Klassen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553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" y="0"/>
            <a:ext cx="5948604" cy="4330587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Chor</a:t>
              </a:r>
              <a:r>
                <a:rPr lang="en-US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 7. – 10. Klassen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59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5" y="1"/>
            <a:ext cx="5915325" cy="4145016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Kammermusik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171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81" y="0"/>
            <a:ext cx="5915325" cy="5355770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Bläsergruppe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558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5" y="1"/>
            <a:ext cx="5915325" cy="4341866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Schulbands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393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5" y="0"/>
            <a:ext cx="5915325" cy="4927850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5"/>
            <a:ext cx="6117020" cy="858852"/>
            <a:chOff x="4335762" y="4012518"/>
            <a:chExt cx="5406780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8"/>
              <a:ext cx="5406780" cy="858852"/>
              <a:chOff x="1476373" y="3565925"/>
              <a:chExt cx="5406780" cy="1036093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3"/>
                <a:ext cx="1036092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Schlagzeug</a:t>
              </a:r>
              <a:r>
                <a:rPr lang="en-US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 und </a:t>
              </a:r>
              <a:r>
                <a:rPr lang="en-US" sz="3200" i="1" dirty="0" err="1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Gitarre</a:t>
              </a:r>
              <a:endParaRPr lang="id-ID" sz="16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022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268A0D6F-2E49-012C-5526-195AF2E24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757" y="0"/>
            <a:ext cx="4320540" cy="5962650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4608238" y="4157292"/>
            <a:ext cx="5441369" cy="858852"/>
            <a:chOff x="4234073" y="4012521"/>
            <a:chExt cx="5582594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1" y="4012521"/>
              <a:ext cx="5480906" cy="858852"/>
              <a:chOff x="1476372" y="3565925"/>
              <a:chExt cx="5480906" cy="1036092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98779" y="1343518"/>
                <a:ext cx="1036092" cy="5480906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/>
                  <a:t>RR</a:t>
                </a:r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234073" y="4053855"/>
              <a:ext cx="4483779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  Robotik</a:t>
              </a:r>
              <a:endParaRPr lang="id-ID" sz="32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124246" y="43244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66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DF1CAAE-1706-447D-A60D-23538A12BD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63" y="0"/>
            <a:ext cx="5104454" cy="4681742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722FD7-772F-4EA1-B2F9-816FF5F2DC59}"/>
              </a:ext>
            </a:extLst>
          </p:cNvPr>
          <p:cNvSpPr/>
          <p:nvPr/>
        </p:nvSpPr>
        <p:spPr>
          <a:xfrm flipH="1" flipV="1">
            <a:off x="6064001" y="879957"/>
            <a:ext cx="4320540" cy="5962650"/>
          </a:xfrm>
          <a:custGeom>
            <a:avLst/>
            <a:gdLst>
              <a:gd name="connsiteX0" fmla="*/ 324060 w 4320540"/>
              <a:gd name="connsiteY0" fmla="*/ 0 h 5962650"/>
              <a:gd name="connsiteX1" fmla="*/ 4320540 w 4320540"/>
              <a:gd name="connsiteY1" fmla="*/ 0 h 5962650"/>
              <a:gd name="connsiteX2" fmla="*/ 4320540 w 4320540"/>
              <a:gd name="connsiteY2" fmla="*/ 5962650 h 5962650"/>
              <a:gd name="connsiteX3" fmla="*/ 3878791 w 4320540"/>
              <a:gd name="connsiteY3" fmla="*/ 5940344 h 5962650"/>
              <a:gd name="connsiteX4" fmla="*/ 0 w 4320540"/>
              <a:gd name="connsiteY4" fmla="*/ 1642109 h 5962650"/>
              <a:gd name="connsiteX5" fmla="*/ 299687 w 4320540"/>
              <a:gd name="connsiteY5" fmla="*/ 57875 h 5962650"/>
              <a:gd name="connsiteX6" fmla="*/ 324060 w 4320540"/>
              <a:gd name="connsiteY6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0540" h="5962650">
                <a:moveTo>
                  <a:pt x="324060" y="0"/>
                </a:moveTo>
                <a:lnTo>
                  <a:pt x="4320540" y="0"/>
                </a:lnTo>
                <a:lnTo>
                  <a:pt x="4320540" y="5962650"/>
                </a:lnTo>
                <a:lnTo>
                  <a:pt x="3878791" y="5940344"/>
                </a:lnTo>
                <a:cubicBezTo>
                  <a:pt x="1700132" y="5719089"/>
                  <a:pt x="0" y="3879143"/>
                  <a:pt x="0" y="1642109"/>
                </a:cubicBezTo>
                <a:cubicBezTo>
                  <a:pt x="0" y="1082851"/>
                  <a:pt x="106258" y="548410"/>
                  <a:pt x="299687" y="57875"/>
                </a:cubicBezTo>
                <a:lnTo>
                  <a:pt x="3240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694FF2-3B80-48FF-9C2D-AA0EF032C8E9}"/>
              </a:ext>
            </a:extLst>
          </p:cNvPr>
          <p:cNvGrpSpPr/>
          <p:nvPr/>
        </p:nvGrpSpPr>
        <p:grpSpPr>
          <a:xfrm>
            <a:off x="3932371" y="4151192"/>
            <a:ext cx="6117021" cy="858852"/>
            <a:chOff x="4335762" y="4012515"/>
            <a:chExt cx="5406781" cy="8588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E80073E-2C0F-40F4-AE41-5944B28F5C53}"/>
                </a:ext>
              </a:extLst>
            </p:cNvPr>
            <p:cNvGrpSpPr/>
            <p:nvPr/>
          </p:nvGrpSpPr>
          <p:grpSpPr>
            <a:xfrm>
              <a:off x="4335762" y="4012515"/>
              <a:ext cx="5406781" cy="858852"/>
              <a:chOff x="1476373" y="3565925"/>
              <a:chExt cx="5406781" cy="1036094"/>
            </a:xfrm>
          </p:grpSpPr>
          <p:sp>
            <p:nvSpPr>
              <p:cNvPr id="20" name="Rectangle: Top Corners Rounded 19">
                <a:extLst>
                  <a:ext uri="{FF2B5EF4-FFF2-40B4-BE49-F238E27FC236}">
                    <a16:creationId xmlns:a16="http://schemas.microsoft.com/office/drawing/2014/main" id="{82F31574-8EFE-41D5-900B-A2C4B570F9C6}"/>
                  </a:ext>
                </a:extLst>
              </p:cNvPr>
              <p:cNvSpPr/>
              <p:nvPr/>
            </p:nvSpPr>
            <p:spPr>
              <a:xfrm rot="5400000">
                <a:off x="3688038" y="1406904"/>
                <a:ext cx="1036093" cy="5354138"/>
              </a:xfrm>
              <a:prstGeom prst="round2SameRect">
                <a:avLst>
                  <a:gd name="adj1" fmla="val 370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508000" dir="5400000" sx="90000" sy="9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 dirty="0"/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922FDA91-CA8F-470B-A83B-BB8988FC9DDC}"/>
                  </a:ext>
                </a:extLst>
              </p:cNvPr>
              <p:cNvSpPr/>
              <p:nvPr/>
            </p:nvSpPr>
            <p:spPr>
              <a:xfrm rot="16200000" flipH="1">
                <a:off x="986360" y="4055938"/>
                <a:ext cx="1036090" cy="56063"/>
              </a:xfrm>
              <a:prstGeom prst="round2SameRect">
                <a:avLst>
                  <a:gd name="adj1" fmla="val 7299"/>
                  <a:gd name="adj2" fmla="val 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25DA88-FD33-4B2D-8C85-650ADB853E10}"/>
                </a:ext>
              </a:extLst>
            </p:cNvPr>
            <p:cNvSpPr/>
            <p:nvPr/>
          </p:nvSpPr>
          <p:spPr>
            <a:xfrm>
              <a:off x="4525716" y="4100312"/>
              <a:ext cx="4293825" cy="638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3200" i="1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</a:rPr>
                <a:t>Tanz</a:t>
              </a:r>
              <a:endParaRPr lang="id-ID" sz="32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518F28-3671-49D7-AA8F-87BA98AFBE6C}"/>
                </a:ext>
              </a:extLst>
            </p:cNvPr>
            <p:cNvGrpSpPr/>
            <p:nvPr/>
          </p:nvGrpSpPr>
          <p:grpSpPr>
            <a:xfrm>
              <a:off x="9006686" y="4370008"/>
              <a:ext cx="232951" cy="143874"/>
              <a:chOff x="4840536" y="357717"/>
              <a:chExt cx="7152011" cy="4417183"/>
            </a:xfrm>
            <a:solidFill>
              <a:schemeClr val="bg1">
                <a:lumMod val="75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0FAAB54-759A-4881-8FE2-C0FCE4583F4D}"/>
                  </a:ext>
                </a:extLst>
              </p:cNvPr>
              <p:cNvSpPr/>
              <p:nvPr/>
            </p:nvSpPr>
            <p:spPr>
              <a:xfrm>
                <a:off x="4840536" y="3077802"/>
                <a:ext cx="6741864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532B1B1-F5E2-4462-A7A7-F0B03535E2E4}"/>
                  </a:ext>
                </a:extLst>
              </p:cNvPr>
              <p:cNvSpPr/>
              <p:nvPr/>
            </p:nvSpPr>
            <p:spPr>
              <a:xfrm rot="2700000">
                <a:off x="8324327" y="1921828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A408434-F015-449D-8F1F-738F5CFE4386}"/>
                  </a:ext>
                </a:extLst>
              </p:cNvPr>
              <p:cNvSpPr/>
              <p:nvPr/>
            </p:nvSpPr>
            <p:spPr>
              <a:xfrm rot="18900000" flipV="1">
                <a:off x="8324326" y="4234900"/>
                <a:ext cx="3668221" cy="54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76F4B8-ABED-40DB-B640-7CBD9AB4580A}"/>
              </a:ext>
            </a:extLst>
          </p:cNvPr>
          <p:cNvGrpSpPr/>
          <p:nvPr/>
        </p:nvGrpSpPr>
        <p:grpSpPr>
          <a:xfrm>
            <a:off x="6431679" y="2052401"/>
            <a:ext cx="3503083" cy="1723423"/>
            <a:chOff x="6475221" y="2233754"/>
            <a:chExt cx="3503083" cy="17234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618D99-BAC8-4580-A29C-481DA7B972DF}"/>
                </a:ext>
              </a:extLst>
            </p:cNvPr>
            <p:cNvGrpSpPr/>
            <p:nvPr/>
          </p:nvGrpSpPr>
          <p:grpSpPr>
            <a:xfrm>
              <a:off x="6475221" y="2233754"/>
              <a:ext cx="3503083" cy="1723423"/>
              <a:chOff x="1039571" y="1972566"/>
              <a:chExt cx="3503083" cy="1723423"/>
            </a:xfrm>
          </p:grpSpPr>
          <p:sp>
            <p:nvSpPr>
              <p:cNvPr id="45" name="Text Placeholder 2">
                <a:extLst>
                  <a:ext uri="{FF2B5EF4-FFF2-40B4-BE49-F238E27FC236}">
                    <a16:creationId xmlns:a16="http://schemas.microsoft.com/office/drawing/2014/main" id="{D84B53F6-DC0A-47F5-8EF6-48429DC477C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id="{94B9321C-78F1-4135-949C-B355426CE6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71" y="2576387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Wahlfächer</a:t>
                </a:r>
                <a:endParaRPr lang="id-ID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E4A5BF-2DCF-4DC7-BF2F-F4EFE4380B46}"/>
                </a:ext>
              </a:extLst>
            </p:cNvPr>
            <p:cNvSpPr/>
            <p:nvPr/>
          </p:nvSpPr>
          <p:spPr>
            <a:xfrm flipH="1">
              <a:off x="6989038" y="3751750"/>
              <a:ext cx="50114" cy="501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0F00EB0F-3677-440A-9440-0D24AFF3F1FC}"/>
              </a:ext>
            </a:extLst>
          </p:cNvPr>
          <p:cNvSpPr/>
          <p:nvPr/>
        </p:nvSpPr>
        <p:spPr>
          <a:xfrm>
            <a:off x="6676422" y="3336910"/>
            <a:ext cx="621443" cy="524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AFFF1C-17AF-4A65-A063-C2DE59D5237D}"/>
              </a:ext>
            </a:extLst>
          </p:cNvPr>
          <p:cNvSpPr/>
          <p:nvPr/>
        </p:nvSpPr>
        <p:spPr>
          <a:xfrm>
            <a:off x="9064700" y="4330587"/>
            <a:ext cx="485775" cy="50006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6732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34CA8-89A0-4992-B937-B9BAE6EE2E7F}"/>
              </a:ext>
            </a:extLst>
          </p:cNvPr>
          <p:cNvSpPr/>
          <p:nvPr/>
        </p:nvSpPr>
        <p:spPr>
          <a:xfrm>
            <a:off x="3015456" y="1143000"/>
            <a:ext cx="7715250" cy="4572000"/>
          </a:xfrm>
          <a:prstGeom prst="roundRect">
            <a:avLst>
              <a:gd name="adj" fmla="val 1"/>
            </a:avLst>
          </a:prstGeom>
          <a:solidFill>
            <a:schemeClr val="bg1"/>
          </a:solidFill>
          <a:ln>
            <a:noFill/>
          </a:ln>
          <a:effectLst>
            <a:outerShdw blurRad="1270000" dist="1993900" dir="10800000" sx="80000" sy="8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BDCA5C-C9C5-415E-BCA4-D6276AE34CDB}"/>
              </a:ext>
            </a:extLst>
          </p:cNvPr>
          <p:cNvGrpSpPr/>
          <p:nvPr/>
        </p:nvGrpSpPr>
        <p:grpSpPr>
          <a:xfrm>
            <a:off x="6250452" y="1496636"/>
            <a:ext cx="4312444" cy="2165467"/>
            <a:chOff x="6202293" y="1927195"/>
            <a:chExt cx="3632273" cy="216546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7824C7-A81B-4FEA-B3DD-687EE9F8D5BF}"/>
                </a:ext>
              </a:extLst>
            </p:cNvPr>
            <p:cNvGrpSpPr/>
            <p:nvPr/>
          </p:nvGrpSpPr>
          <p:grpSpPr>
            <a:xfrm>
              <a:off x="6202293" y="1927195"/>
              <a:ext cx="3632273" cy="1790434"/>
              <a:chOff x="6202293" y="1927195"/>
              <a:chExt cx="3632273" cy="1790434"/>
            </a:xfrm>
          </p:grpSpPr>
          <p:sp>
            <p:nvSpPr>
              <p:cNvPr id="19" name="Text Placeholder 2">
                <a:extLst>
                  <a:ext uri="{FF2B5EF4-FFF2-40B4-BE49-F238E27FC236}">
                    <a16:creationId xmlns:a16="http://schemas.microsoft.com/office/drawing/2014/main" id="{1F53EE66-084C-436D-B441-C0F832758E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2293" y="1927195"/>
                <a:ext cx="3632273" cy="1790434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Fahrten</a:t>
                </a:r>
                <a:r>
                  <a:rPr lang="en-US" sz="72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 </a:t>
                </a:r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beleben</a:t>
                </a:r>
                <a:r>
                  <a:rPr lang="en-US" sz="72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 den</a:t>
                </a:r>
              </a:p>
              <a:p>
                <a:pPr algn="l"/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Schulalltag</a:t>
                </a:r>
                <a:endParaRPr lang="id-ID" sz="7200" dirty="0">
                  <a:latin typeface="Yellowtail" panose="02000506000000020003" pitchFamily="50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id="{ABA69333-D4AB-43FD-9967-E9C7016474FD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6240234" y="2041644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87038F83-2595-42A1-9EA5-B093F614F23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240233" y="3562349"/>
              <a:ext cx="3420982" cy="530313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2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8" name="Bildplatzhalter 7" descr="Ein Bild, das Baum, draußen, Wasser, Himmel enthält.&#10;&#10;Mit sehr hoher Zuverlässigkeit generierte Beschreibung">
            <a:extLst>
              <a:ext uri="{FF2B5EF4-FFF2-40B4-BE49-F238E27FC236}">
                <a16:creationId xmlns:a16="http://schemas.microsoft.com/office/drawing/2014/main" id="{6EDF8227-A931-4A59-916A-278C837F3A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Bildplatzhalter 6" descr="Ein Bild, das draußen, Gebäude, Weiter enthält.&#10;&#10;Mit hoher Zuverlässigkeit generierte Beschreibung">
            <a:extLst>
              <a:ext uri="{FF2B5EF4-FFF2-40B4-BE49-F238E27FC236}">
                <a16:creationId xmlns:a16="http://schemas.microsoft.com/office/drawing/2014/main" id="{B4615774-73DC-47A5-8FCE-71EED7F3F0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109788" y="2047875"/>
            <a:ext cx="4572000" cy="2762250"/>
          </a:xfrm>
        </p:spPr>
      </p:pic>
      <p:pic>
        <p:nvPicPr>
          <p:cNvPr id="2" name="PaulWernerMusic_-_Hello">
            <a:hlinkClick r:id="" action="ppaction://media"/>
            <a:extLst>
              <a:ext uri="{FF2B5EF4-FFF2-40B4-BE49-F238E27FC236}">
                <a16:creationId xmlns:a16="http://schemas.microsoft.com/office/drawing/2014/main" id="{367D234A-4824-40B2-82B3-FDED455EF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0491" y="5166890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Baum, Tier, draußen, Säugetier enthält.&#10;&#10;Mit sehr hoher Zuverlässigkeit generierte Beschreibung">
            <a:extLst>
              <a:ext uri="{FF2B5EF4-FFF2-40B4-BE49-F238E27FC236}">
                <a16:creationId xmlns:a16="http://schemas.microsoft.com/office/drawing/2014/main" id="{537B8A9E-A1CD-4DE8-9037-3C960B1AA7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C6DE24-9611-460B-B991-D55263DFE9EC}"/>
              </a:ext>
            </a:extLst>
          </p:cNvPr>
          <p:cNvSpPr txBox="1"/>
          <p:nvPr/>
        </p:nvSpPr>
        <p:spPr>
          <a:xfrm>
            <a:off x="1515166" y="5502935"/>
            <a:ext cx="1031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</a:rPr>
              <a:t>Sr. Maria Theresia Gerhardinger</a:t>
            </a:r>
          </a:p>
        </p:txBody>
      </p:sp>
    </p:spTree>
    <p:extLst>
      <p:ext uri="{BB962C8B-B14F-4D97-AF65-F5344CB8AC3E}">
        <p14:creationId xmlns:p14="http://schemas.microsoft.com/office/powerpoint/2010/main" val="186572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963902" y="5942489"/>
            <a:ext cx="7756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accent2"/>
                </a:solidFill>
              </a:rPr>
              <a:t>5.Klassen Schullandheimaufenthalt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0AD4D28-8EF6-4D15-A0FD-FE91451C7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240" y="373868"/>
            <a:ext cx="7083972" cy="531297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F6F798B-9DFD-412A-9830-336452C1B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32" y="1445923"/>
            <a:ext cx="4510440" cy="33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963902" y="5942489"/>
            <a:ext cx="7756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accent2"/>
                </a:solidFill>
              </a:rPr>
              <a:t>6. Klassen Schwimmtag</a:t>
            </a:r>
          </a:p>
        </p:txBody>
      </p:sp>
      <p:pic>
        <p:nvPicPr>
          <p:cNvPr id="3" name="Grafik 2" descr="Ein Bild, das Gebäude, draußen, Boden, Wasser enthält.&#10;&#10;Mit sehr hoher Zuverlässigkeit generierte Beschreibung">
            <a:extLst>
              <a:ext uri="{FF2B5EF4-FFF2-40B4-BE49-F238E27FC236}">
                <a16:creationId xmlns:a16="http://schemas.microsoft.com/office/drawing/2014/main" id="{FDE4D73C-3862-4140-839F-BDD5C2D9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584"/>
            <a:ext cx="12261068" cy="59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963902" y="5942489"/>
            <a:ext cx="9017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accent2"/>
                </a:solidFill>
              </a:rPr>
              <a:t>7. Klassen Erlebniswoche auf Burg Trausnitz</a:t>
            </a:r>
          </a:p>
        </p:txBody>
      </p:sp>
      <p:pic>
        <p:nvPicPr>
          <p:cNvPr id="4" name="Grafik 3" descr="Ein Bild, das Gras, Himmel, draußen, Feld enthält.&#10;&#10;Mit sehr hoher Zuverlässigkeit generierte Beschreibung">
            <a:extLst>
              <a:ext uri="{FF2B5EF4-FFF2-40B4-BE49-F238E27FC236}">
                <a16:creationId xmlns:a16="http://schemas.microsoft.com/office/drawing/2014/main" id="{7E546CD8-ED6C-4C29-B41B-061AEFB50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788600"/>
            <a:ext cx="12315120" cy="44822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DE4D73C-3862-4140-839F-BDD5C2D92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2689" y="330736"/>
            <a:ext cx="5137066" cy="51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810751" y="6050595"/>
            <a:ext cx="90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9. Klassen Besinnungstage im Kolpinghaus </a:t>
            </a:r>
            <a:r>
              <a:rPr lang="de-DE" sz="2800" dirty="0" err="1">
                <a:solidFill>
                  <a:schemeClr val="accent2"/>
                </a:solidFill>
              </a:rPr>
              <a:t>Lambach</a:t>
            </a:r>
            <a:endParaRPr lang="de-DE" sz="2800" dirty="0">
              <a:solidFill>
                <a:schemeClr val="accent2"/>
              </a:solidFill>
            </a:endParaRPr>
          </a:p>
        </p:txBody>
      </p:sp>
      <p:pic>
        <p:nvPicPr>
          <p:cNvPr id="3" name="Grafik 2" descr="Ein Bild, das draußen, Gras, Baum, Himmel enthält.&#10;&#10;Mit sehr hoher Zuverlässigkeit generierte Beschreibung">
            <a:extLst>
              <a:ext uri="{FF2B5EF4-FFF2-40B4-BE49-F238E27FC236}">
                <a16:creationId xmlns:a16="http://schemas.microsoft.com/office/drawing/2014/main" id="{6E5F027C-6CD6-4E6F-A066-079924E1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894" y="-401388"/>
            <a:ext cx="9717260" cy="63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810751" y="6050595"/>
            <a:ext cx="90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10. Klassen Abschlussfahrt am Anfang des Jahres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1559F4-F27D-47A6-95BB-B8517C2C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20" b="13931"/>
          <a:stretch/>
        </p:blipFill>
        <p:spPr>
          <a:xfrm>
            <a:off x="2882563" y="0"/>
            <a:ext cx="6859314" cy="59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864805" y="5667718"/>
            <a:ext cx="9017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10. Klassen Berlinfahrt mit politischen Stationen </a:t>
            </a:r>
            <a:br>
              <a:rPr lang="de-DE" sz="2800" dirty="0">
                <a:solidFill>
                  <a:schemeClr val="accent2"/>
                </a:solidFill>
              </a:rPr>
            </a:br>
            <a:r>
              <a:rPr lang="de-DE" sz="2800" dirty="0">
                <a:solidFill>
                  <a:schemeClr val="accent2"/>
                </a:solidFill>
              </a:rPr>
              <a:t>nach der Abschlussprüfung</a:t>
            </a:r>
          </a:p>
        </p:txBody>
      </p:sp>
      <p:pic>
        <p:nvPicPr>
          <p:cNvPr id="6" name="Grafik 5" descr="Ein Bild, das Gras, Himmel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7DEA60BB-998A-49C6-8A09-132AC870A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02" y="-69725"/>
            <a:ext cx="10161721" cy="57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34CA8-89A0-4992-B937-B9BAE6EE2E7F}"/>
              </a:ext>
            </a:extLst>
          </p:cNvPr>
          <p:cNvSpPr/>
          <p:nvPr/>
        </p:nvSpPr>
        <p:spPr>
          <a:xfrm>
            <a:off x="2821765" y="696049"/>
            <a:ext cx="7715250" cy="4572000"/>
          </a:xfrm>
          <a:prstGeom prst="roundRect">
            <a:avLst>
              <a:gd name="adj" fmla="val 1"/>
            </a:avLst>
          </a:prstGeom>
          <a:solidFill>
            <a:schemeClr val="bg1"/>
          </a:solidFill>
          <a:ln>
            <a:noFill/>
          </a:ln>
          <a:effectLst>
            <a:outerShdw blurRad="1270000" dist="1993900" dir="10800000" sx="80000" sy="8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BDCA5C-C9C5-415E-BCA4-D6276AE34CDB}"/>
              </a:ext>
            </a:extLst>
          </p:cNvPr>
          <p:cNvGrpSpPr/>
          <p:nvPr/>
        </p:nvGrpSpPr>
        <p:grpSpPr>
          <a:xfrm>
            <a:off x="3552396" y="1191615"/>
            <a:ext cx="6804688" cy="2470488"/>
            <a:chOff x="3929782" y="1622174"/>
            <a:chExt cx="5731433" cy="24704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7824C7-A81B-4FEA-B3DD-687EE9F8D5BF}"/>
                </a:ext>
              </a:extLst>
            </p:cNvPr>
            <p:cNvGrpSpPr/>
            <p:nvPr/>
          </p:nvGrpSpPr>
          <p:grpSpPr>
            <a:xfrm>
              <a:off x="3929782" y="1622174"/>
              <a:ext cx="5731433" cy="1790434"/>
              <a:chOff x="3929782" y="1622174"/>
              <a:chExt cx="5731433" cy="1790434"/>
            </a:xfrm>
          </p:grpSpPr>
          <p:sp>
            <p:nvSpPr>
              <p:cNvPr id="19" name="Text Placeholder 2">
                <a:extLst>
                  <a:ext uri="{FF2B5EF4-FFF2-40B4-BE49-F238E27FC236}">
                    <a16:creationId xmlns:a16="http://schemas.microsoft.com/office/drawing/2014/main" id="{1F53EE66-084C-436D-B441-C0F832758E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9782" y="1622174"/>
                <a:ext cx="5405150" cy="1790434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Exkursionen</a:t>
                </a:r>
                <a:endParaRPr lang="en-US" sz="7200" dirty="0">
                  <a:latin typeface="Yellowtail" panose="02000506000000020003" pitchFamily="50" charset="0"/>
                  <a:ea typeface="Roboto Light" panose="02000000000000000000" pitchFamily="2" charset="0"/>
                </a:endParaRPr>
              </a:p>
              <a:p>
                <a:pPr algn="l"/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bringen</a:t>
                </a:r>
                <a:r>
                  <a:rPr lang="en-US" sz="72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 Leben </a:t>
                </a:r>
                <a:br>
                  <a:rPr lang="en-US" sz="72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</a:br>
                <a:r>
                  <a:rPr lang="en-US" sz="72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in den </a:t>
                </a:r>
                <a:r>
                  <a:rPr lang="en-US" sz="72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Schulalltag</a:t>
                </a:r>
                <a:endParaRPr lang="id-ID" sz="7200" dirty="0">
                  <a:latin typeface="Yellowtail" panose="02000506000000020003" pitchFamily="50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id="{ABA69333-D4AB-43FD-9967-E9C7016474FD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6240234" y="2041644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87038F83-2595-42A1-9EA5-B093F614F23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240233" y="3562349"/>
              <a:ext cx="3420982" cy="530313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2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3" name="PaulWernerMusic_-_Hello">
            <a:hlinkClick r:id="" action="ppaction://media"/>
            <a:extLst>
              <a:ext uri="{FF2B5EF4-FFF2-40B4-BE49-F238E27FC236}">
                <a16:creationId xmlns:a16="http://schemas.microsoft.com/office/drawing/2014/main" id="{03D9882C-438F-4E2B-B0E5-C3A1A686B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239" y="4526689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78" numSld="4" showWhenStopped="0">
                <p:cTn id="15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954894" y="6019064"/>
            <a:ext cx="90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Besuch im </a:t>
            </a:r>
            <a:r>
              <a:rPr lang="de-DE" sz="2800" dirty="0" err="1">
                <a:solidFill>
                  <a:schemeClr val="accent2"/>
                </a:solidFill>
              </a:rPr>
              <a:t>Dinopark</a:t>
            </a:r>
            <a:endParaRPr lang="de-DE" sz="2800" dirty="0">
              <a:solidFill>
                <a:schemeClr val="accent2"/>
              </a:solidFill>
            </a:endParaRPr>
          </a:p>
        </p:txBody>
      </p:sp>
      <p:pic>
        <p:nvPicPr>
          <p:cNvPr id="3" name="Grafik 2" descr="Ein Bild, das draußen, Zaun, Gras, Boden enthält.&#10;&#10;Mit sehr hoher Zuverlässigkeit generierte Beschreibung">
            <a:extLst>
              <a:ext uri="{FF2B5EF4-FFF2-40B4-BE49-F238E27FC236}">
                <a16:creationId xmlns:a16="http://schemas.microsoft.com/office/drawing/2014/main" id="{ACDE9DF6-A3C3-45C8-B007-511D8A574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38" y="0"/>
            <a:ext cx="5114035" cy="3835526"/>
          </a:xfrm>
          <a:prstGeom prst="rect">
            <a:avLst/>
          </a:prstGeom>
        </p:spPr>
      </p:pic>
      <p:pic>
        <p:nvPicPr>
          <p:cNvPr id="5" name="Grafik 4" descr="Ein Bild, das Boden, draußen, Kind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84FC95E2-5722-48FB-A519-B4F2B367C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907" y="-45044"/>
            <a:ext cx="5174093" cy="3880570"/>
          </a:xfrm>
          <a:prstGeom prst="rect">
            <a:avLst/>
          </a:prstGeom>
        </p:spPr>
      </p:pic>
      <p:pic>
        <p:nvPicPr>
          <p:cNvPr id="8" name="Grafik 7" descr="Ein Bild, das Baum, draußen, Boden, Person enthält.&#10;&#10;Mit sehr hoher Zuverlässigkeit generierte Beschreibung">
            <a:extLst>
              <a:ext uri="{FF2B5EF4-FFF2-40B4-BE49-F238E27FC236}">
                <a16:creationId xmlns:a16="http://schemas.microsoft.com/office/drawing/2014/main" id="{4F70A583-FDAD-479B-B66B-2DB0B7DC6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036" y="103602"/>
            <a:ext cx="7259645" cy="54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34CA8-89A0-4992-B937-B9BAE6EE2E7F}"/>
              </a:ext>
            </a:extLst>
          </p:cNvPr>
          <p:cNvSpPr/>
          <p:nvPr/>
        </p:nvSpPr>
        <p:spPr>
          <a:xfrm>
            <a:off x="1531507" y="728592"/>
            <a:ext cx="8991995" cy="4572000"/>
          </a:xfrm>
          <a:prstGeom prst="roundRect">
            <a:avLst>
              <a:gd name="adj" fmla="val 1"/>
            </a:avLst>
          </a:prstGeom>
          <a:solidFill>
            <a:schemeClr val="bg1"/>
          </a:solidFill>
          <a:ln>
            <a:noFill/>
          </a:ln>
          <a:effectLst>
            <a:outerShdw blurRad="1270000" dist="1993900" dir="10800000" sx="80000" sy="8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BDCA5C-C9C5-415E-BCA4-D6276AE34CDB}"/>
              </a:ext>
            </a:extLst>
          </p:cNvPr>
          <p:cNvGrpSpPr/>
          <p:nvPr/>
        </p:nvGrpSpPr>
        <p:grpSpPr>
          <a:xfrm>
            <a:off x="2220686" y="1191614"/>
            <a:ext cx="8136398" cy="2569587"/>
            <a:chOff x="3929782" y="1622174"/>
            <a:chExt cx="5731433" cy="24704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7824C7-A81B-4FEA-B3DD-687EE9F8D5BF}"/>
                </a:ext>
              </a:extLst>
            </p:cNvPr>
            <p:cNvGrpSpPr/>
            <p:nvPr/>
          </p:nvGrpSpPr>
          <p:grpSpPr>
            <a:xfrm>
              <a:off x="3929782" y="1622174"/>
              <a:ext cx="5731433" cy="1790434"/>
              <a:chOff x="3929782" y="1622174"/>
              <a:chExt cx="5731433" cy="1790434"/>
            </a:xfrm>
          </p:grpSpPr>
          <p:sp>
            <p:nvSpPr>
              <p:cNvPr id="19" name="Text Placeholder 2">
                <a:extLst>
                  <a:ext uri="{FF2B5EF4-FFF2-40B4-BE49-F238E27FC236}">
                    <a16:creationId xmlns:a16="http://schemas.microsoft.com/office/drawing/2014/main" id="{1F53EE66-084C-436D-B441-C0F832758E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9782" y="1622174"/>
                <a:ext cx="5405150" cy="1790434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48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Schulpartnerschaft</a:t>
                </a:r>
              </a:p>
              <a:p>
                <a:pPr algn="l"/>
                <a:r>
                  <a:rPr lang="de-DE" sz="48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mit dem Collège Saint Joseph in </a:t>
                </a:r>
                <a:r>
                  <a:rPr lang="de-DE" sz="4800" dirty="0" err="1">
                    <a:latin typeface="Yellowtail" panose="02000506000000020003" pitchFamily="50" charset="0"/>
                    <a:ea typeface="Roboto Light" panose="02000000000000000000" pitchFamily="2" charset="0"/>
                  </a:rPr>
                  <a:t>Derval</a:t>
                </a:r>
                <a:r>
                  <a:rPr lang="de-DE" sz="48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 (Bretagne)</a:t>
                </a:r>
              </a:p>
              <a:p>
                <a:pPr algn="l"/>
                <a:r>
                  <a:rPr lang="de-DE" sz="4800" dirty="0">
                    <a:latin typeface="Yellowtail" panose="02000506000000020003" pitchFamily="50" charset="0"/>
                    <a:ea typeface="Roboto Light" panose="02000000000000000000" pitchFamily="2" charset="0"/>
                  </a:rPr>
                  <a:t>8./9. Klassen im 2-Jahres-Rhythmus</a:t>
                </a:r>
                <a:endParaRPr lang="id-ID" sz="4800" dirty="0">
                  <a:latin typeface="Yellowtail" panose="02000506000000020003" pitchFamily="50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id="{ABA69333-D4AB-43FD-9967-E9C7016474FD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6240234" y="2041644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87038F83-2595-42A1-9EA5-B093F614F23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240233" y="3562349"/>
              <a:ext cx="3420982" cy="530313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200" i="1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B6E9FE97-13AF-43EF-B586-FFCDE1459CE4}"/>
              </a:ext>
            </a:extLst>
          </p:cNvPr>
          <p:cNvSpPr/>
          <p:nvPr/>
        </p:nvSpPr>
        <p:spPr>
          <a:xfrm>
            <a:off x="3954894" y="6019064"/>
            <a:ext cx="901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accent2"/>
                </a:solidFill>
              </a:rPr>
              <a:t>Schüleraustausch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251812-A163-48A9-B959-EBDF90218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97019"/>
            <a:ext cx="5354516" cy="3569677"/>
          </a:xfrm>
          <a:prstGeom prst="rect">
            <a:avLst/>
          </a:prstGeom>
        </p:spPr>
      </p:pic>
      <p:pic>
        <p:nvPicPr>
          <p:cNvPr id="10" name="Grafik 9" descr="Ein Bild, das Person, Himmel, draußen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839B51E4-FE05-4013-9F2C-FA25836AB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906" y="0"/>
            <a:ext cx="7638018" cy="5728514"/>
          </a:xfrm>
          <a:prstGeom prst="rect">
            <a:avLst/>
          </a:prstGeom>
        </p:spPr>
      </p:pic>
      <p:pic>
        <p:nvPicPr>
          <p:cNvPr id="7" name="Grafik 6" descr="Ein Bild, das draußen, Gebäude, Weiter enthält.&#10;&#10;Mit hoher Zuverlässigkeit generierte Beschreibung">
            <a:extLst>
              <a:ext uri="{FF2B5EF4-FFF2-40B4-BE49-F238E27FC236}">
                <a16:creationId xmlns:a16="http://schemas.microsoft.com/office/drawing/2014/main" id="{50347A58-3ADD-4F4D-AB5A-FB73B70ED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07596" y="551930"/>
            <a:ext cx="6115047" cy="45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85972C8-8B10-4C2B-BE69-BFB47317A0A2}"/>
              </a:ext>
            </a:extLst>
          </p:cNvPr>
          <p:cNvSpPr/>
          <p:nvPr/>
        </p:nvSpPr>
        <p:spPr>
          <a:xfrm>
            <a:off x="6" y="1"/>
            <a:ext cx="12191988" cy="6857998"/>
          </a:xfrm>
          <a:prstGeom prst="rect">
            <a:avLst/>
          </a:prstGeom>
          <a:gradFill flip="none" rotWithShape="1">
            <a:gsLst>
              <a:gs pos="0">
                <a:srgbClr val="21282E">
                  <a:alpha val="50000"/>
                </a:srgbClr>
              </a:gs>
              <a:gs pos="100000">
                <a:srgbClr val="21282E">
                  <a:alpha val="0"/>
                </a:srgb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1C2D6B-73AF-439A-8CB2-D67B009E37A0}"/>
              </a:ext>
            </a:extLst>
          </p:cNvPr>
          <p:cNvSpPr txBox="1">
            <a:spLocks/>
          </p:cNvSpPr>
          <p:nvPr/>
        </p:nvSpPr>
        <p:spPr>
          <a:xfrm>
            <a:off x="3537417" y="650862"/>
            <a:ext cx="5117166" cy="1180336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Yellowtail" panose="02000506000000020003" pitchFamily="50" charset="0"/>
                <a:ea typeface="Roboto Light" panose="02000000000000000000" pitchFamily="2" charset="0"/>
              </a:rPr>
              <a:t>Introduction</a:t>
            </a:r>
            <a:endParaRPr lang="id-ID" sz="8000" dirty="0">
              <a:solidFill>
                <a:schemeClr val="bg1"/>
              </a:solidFill>
              <a:latin typeface="Yellowtail" panose="02000506000000020003" pitchFamily="50" charset="0"/>
              <a:ea typeface="Roboto Ligh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B29CAD-3327-4162-BD5F-ED1C1F449AB1}"/>
              </a:ext>
            </a:extLst>
          </p:cNvPr>
          <p:cNvSpPr/>
          <p:nvPr/>
        </p:nvSpPr>
        <p:spPr>
          <a:xfrm>
            <a:off x="1912883" y="1937841"/>
            <a:ext cx="836623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A wonderful serenity has taken 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possession of my entire soul, like these sweet mornings of spring which I enjoy with my whole heart. I am alone, and feel the charm of existence in this spot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78AD83-302E-4B4A-9395-FE7DC3F335C2}"/>
              </a:ext>
            </a:extLst>
          </p:cNvPr>
          <p:cNvGrpSpPr/>
          <p:nvPr/>
        </p:nvGrpSpPr>
        <p:grpSpPr>
          <a:xfrm>
            <a:off x="5167631" y="2814242"/>
            <a:ext cx="1856739" cy="411198"/>
            <a:chOff x="2225038" y="4966476"/>
            <a:chExt cx="1856739" cy="4111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2B874E-178B-4BF3-A71F-598FED0C1BF6}"/>
                </a:ext>
              </a:extLst>
            </p:cNvPr>
            <p:cNvSpPr/>
            <p:nvPr/>
          </p:nvSpPr>
          <p:spPr>
            <a:xfrm flipH="1">
              <a:off x="2225038" y="4966476"/>
              <a:ext cx="1856739" cy="4111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482600" dist="2413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Let’s Start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AFC087C-D822-4E1B-9D7F-1DDE709836A4}"/>
                </a:ext>
              </a:extLst>
            </p:cNvPr>
            <p:cNvGrpSpPr/>
            <p:nvPr/>
          </p:nvGrpSpPr>
          <p:grpSpPr>
            <a:xfrm>
              <a:off x="3692010" y="4991895"/>
              <a:ext cx="360365" cy="360361"/>
              <a:chOff x="3670577" y="4749800"/>
              <a:chExt cx="411203" cy="411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9D04CB6-2C68-4E06-A973-8943C9281508}"/>
                  </a:ext>
                </a:extLst>
              </p:cNvPr>
              <p:cNvSpPr/>
              <p:nvPr/>
            </p:nvSpPr>
            <p:spPr>
              <a:xfrm flipH="1">
                <a:off x="3670577" y="4749800"/>
                <a:ext cx="411203" cy="41120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Freeform 228">
                <a:extLst>
                  <a:ext uri="{FF2B5EF4-FFF2-40B4-BE49-F238E27FC236}">
                    <a16:creationId xmlns:a16="http://schemas.microsoft.com/office/drawing/2014/main" id="{7EB3F89F-9396-4A73-85B0-786F83620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835" y="4871490"/>
                <a:ext cx="166687" cy="167821"/>
              </a:xfrm>
              <a:custGeom>
                <a:avLst/>
                <a:gdLst>
                  <a:gd name="T0" fmla="*/ 233363 w 68"/>
                  <a:gd name="T1" fmla="*/ 10365 h 68"/>
                  <a:gd name="T2" fmla="*/ 199045 w 68"/>
                  <a:gd name="T3" fmla="*/ 210764 h 68"/>
                  <a:gd name="T4" fmla="*/ 195613 w 68"/>
                  <a:gd name="T5" fmla="*/ 217674 h 68"/>
                  <a:gd name="T6" fmla="*/ 192181 w 68"/>
                  <a:gd name="T7" fmla="*/ 217674 h 68"/>
                  <a:gd name="T8" fmla="*/ 188749 w 68"/>
                  <a:gd name="T9" fmla="*/ 217674 h 68"/>
                  <a:gd name="T10" fmla="*/ 130409 w 68"/>
                  <a:gd name="T11" fmla="*/ 193488 h 68"/>
                  <a:gd name="T12" fmla="*/ 96091 w 68"/>
                  <a:gd name="T13" fmla="*/ 231495 h 68"/>
                  <a:gd name="T14" fmla="*/ 89227 w 68"/>
                  <a:gd name="T15" fmla="*/ 234950 h 68"/>
                  <a:gd name="T16" fmla="*/ 89227 w 68"/>
                  <a:gd name="T17" fmla="*/ 234950 h 68"/>
                  <a:gd name="T18" fmla="*/ 82363 w 68"/>
                  <a:gd name="T19" fmla="*/ 224585 h 68"/>
                  <a:gd name="T20" fmla="*/ 82363 w 68"/>
                  <a:gd name="T21" fmla="*/ 179668 h 68"/>
                  <a:gd name="T22" fmla="*/ 195613 w 68"/>
                  <a:gd name="T23" fmla="*/ 41462 h 68"/>
                  <a:gd name="T24" fmla="*/ 54909 w 68"/>
                  <a:gd name="T25" fmla="*/ 162392 h 68"/>
                  <a:gd name="T26" fmla="*/ 3432 w 68"/>
                  <a:gd name="T27" fmla="*/ 141661 h 68"/>
                  <a:gd name="T28" fmla="*/ 0 w 68"/>
                  <a:gd name="T29" fmla="*/ 134751 h 68"/>
                  <a:gd name="T30" fmla="*/ 3432 w 68"/>
                  <a:gd name="T31" fmla="*/ 124385 h 68"/>
                  <a:gd name="T32" fmla="*/ 219636 w 68"/>
                  <a:gd name="T33" fmla="*/ 0 h 68"/>
                  <a:gd name="T34" fmla="*/ 223068 w 68"/>
                  <a:gd name="T35" fmla="*/ 0 h 68"/>
                  <a:gd name="T36" fmla="*/ 229931 w 68"/>
                  <a:gd name="T37" fmla="*/ 0 h 68"/>
                  <a:gd name="T38" fmla="*/ 233363 w 68"/>
                  <a:gd name="T39" fmla="*/ 10365 h 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68">
                    <a:moveTo>
                      <a:pt x="68" y="3"/>
                    </a:moveTo>
                    <a:cubicBezTo>
                      <a:pt x="58" y="61"/>
                      <a:pt x="58" y="61"/>
                      <a:pt x="58" y="61"/>
                    </a:cubicBezTo>
                    <a:cubicBezTo>
                      <a:pt x="58" y="62"/>
                      <a:pt x="57" y="62"/>
                      <a:pt x="57" y="63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7"/>
                      <a:pt x="27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7"/>
                      <a:pt x="24" y="66"/>
                      <a:pt x="24" y="65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38"/>
                      <a:pt x="0" y="37"/>
                      <a:pt x="1" y="3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6" y="0"/>
                      <a:pt x="67" y="0"/>
                    </a:cubicBezTo>
                    <a:cubicBezTo>
                      <a:pt x="68" y="1"/>
                      <a:pt x="68" y="2"/>
                      <a:pt x="68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95831F-3E2A-40B5-B54A-68A03BB5F8A4}"/>
              </a:ext>
            </a:extLst>
          </p:cNvPr>
          <p:cNvGrpSpPr/>
          <p:nvPr/>
        </p:nvGrpSpPr>
        <p:grpSpPr>
          <a:xfrm>
            <a:off x="256560" y="221725"/>
            <a:ext cx="11717459" cy="6377986"/>
            <a:chOff x="256560" y="221725"/>
            <a:chExt cx="11717459" cy="6377986"/>
          </a:xfrm>
        </p:grpSpPr>
        <p:sp>
          <p:nvSpPr>
            <p:cNvPr id="35" name="Half Frame 34">
              <a:extLst>
                <a:ext uri="{FF2B5EF4-FFF2-40B4-BE49-F238E27FC236}">
                  <a16:creationId xmlns:a16="http://schemas.microsoft.com/office/drawing/2014/main" id="{641CEC41-BB53-44F1-BA33-6172AFC545E4}"/>
                </a:ext>
              </a:extLst>
            </p:cNvPr>
            <p:cNvSpPr/>
            <p:nvPr/>
          </p:nvSpPr>
          <p:spPr>
            <a:xfrm rot="16200000">
              <a:off x="256560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6" name="Half Frame 35">
              <a:extLst>
                <a:ext uri="{FF2B5EF4-FFF2-40B4-BE49-F238E27FC236}">
                  <a16:creationId xmlns:a16="http://schemas.microsoft.com/office/drawing/2014/main" id="{E08BDFC1-B2A4-4F8E-A969-7C21A8F57AA9}"/>
                </a:ext>
              </a:extLst>
            </p:cNvPr>
            <p:cNvSpPr/>
            <p:nvPr/>
          </p:nvSpPr>
          <p:spPr>
            <a:xfrm rot="5400000">
              <a:off x="11287149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7" name="Half Frame 36">
              <a:extLst>
                <a:ext uri="{FF2B5EF4-FFF2-40B4-BE49-F238E27FC236}">
                  <a16:creationId xmlns:a16="http://schemas.microsoft.com/office/drawing/2014/main" id="{3F485FC0-28AC-4A45-BE0E-EDCC45A6C2B9}"/>
                </a:ext>
              </a:extLst>
            </p:cNvPr>
            <p:cNvSpPr/>
            <p:nvPr/>
          </p:nvSpPr>
          <p:spPr>
            <a:xfrm rot="10800000">
              <a:off x="11287149" y="5912841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Half Frame 37">
              <a:extLst>
                <a:ext uri="{FF2B5EF4-FFF2-40B4-BE49-F238E27FC236}">
                  <a16:creationId xmlns:a16="http://schemas.microsoft.com/office/drawing/2014/main" id="{AE5FA1CE-C593-4EA9-A466-41BFAB2DC4EF}"/>
                </a:ext>
              </a:extLst>
            </p:cNvPr>
            <p:cNvSpPr/>
            <p:nvPr/>
          </p:nvSpPr>
          <p:spPr>
            <a:xfrm>
              <a:off x="256560" y="221725"/>
              <a:ext cx="686870" cy="686870"/>
            </a:xfrm>
            <a:prstGeom prst="halfFrame">
              <a:avLst>
                <a:gd name="adj1" fmla="val 26589"/>
                <a:gd name="adj2" fmla="val 23198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pic>
        <p:nvPicPr>
          <p:cNvPr id="4" name="Bildplatzhalter 3" descr="Ein Bild, das draußen, Gebäude, Himmel, Zaun enthält.&#10;&#10;Mit sehr hoher Zuverlässigkeit generierte Beschreibung">
            <a:extLst>
              <a:ext uri="{FF2B5EF4-FFF2-40B4-BE49-F238E27FC236}">
                <a16:creationId xmlns:a16="http://schemas.microsoft.com/office/drawing/2014/main" id="{1CDF619F-5BE2-4507-A2EA-C085B2DFDF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95000"/>
              <a:alpha val="0"/>
            </a:schemeClr>
          </a:solidFill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3F437E-520A-4D74-B403-4E3B3A88E411}"/>
              </a:ext>
            </a:extLst>
          </p:cNvPr>
          <p:cNvSpPr txBox="1"/>
          <p:nvPr/>
        </p:nvSpPr>
        <p:spPr>
          <a:xfrm>
            <a:off x="123537" y="346925"/>
            <a:ext cx="831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Kloster in Stadtamhof</a:t>
            </a:r>
          </a:p>
        </p:txBody>
      </p:sp>
    </p:spTree>
    <p:extLst>
      <p:ext uri="{BB962C8B-B14F-4D97-AF65-F5344CB8AC3E}">
        <p14:creationId xmlns:p14="http://schemas.microsoft.com/office/powerpoint/2010/main" val="29887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925BBD-E9B6-48EC-965D-734E5D599238}"/>
              </a:ext>
            </a:extLst>
          </p:cNvPr>
          <p:cNvSpPr/>
          <p:nvPr/>
        </p:nvSpPr>
        <p:spPr>
          <a:xfrm>
            <a:off x="0" y="2705101"/>
            <a:ext cx="5048250" cy="3109912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252F77-4C21-4720-96C3-38D918683071}"/>
              </a:ext>
            </a:extLst>
          </p:cNvPr>
          <p:cNvGrpSpPr/>
          <p:nvPr/>
        </p:nvGrpSpPr>
        <p:grpSpPr>
          <a:xfrm>
            <a:off x="748901" y="3225435"/>
            <a:ext cx="4336283" cy="1440424"/>
            <a:chOff x="1121672" y="1471432"/>
            <a:chExt cx="2785391" cy="1440424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A7114AD1-ACF9-4D48-938E-6AEB5AC100E2}"/>
                </a:ext>
              </a:extLst>
            </p:cNvPr>
            <p:cNvSpPr txBox="1">
              <a:spLocks/>
            </p:cNvSpPr>
            <p:nvPr/>
          </p:nvSpPr>
          <p:spPr>
            <a:xfrm>
              <a:off x="1121672" y="1792254"/>
              <a:ext cx="278539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Offene</a:t>
              </a:r>
              <a:r>
                <a:rPr lang="en-US" sz="3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Ganztagsschule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C82B832A-0BCF-4F56-A59A-FC833517A67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1471432"/>
              <a:ext cx="2352904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759B77B-5446-4C84-957A-BC7AC63B35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930" y="436345"/>
            <a:ext cx="7381875" cy="3109912"/>
          </a:xfr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45485091-8506-40FE-AB5E-82FD24416398}"/>
              </a:ext>
            </a:extLst>
          </p:cNvPr>
          <p:cNvSpPr txBox="1"/>
          <p:nvPr/>
        </p:nvSpPr>
        <p:spPr>
          <a:xfrm>
            <a:off x="5706058" y="3690152"/>
            <a:ext cx="5439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/>
                </a:solidFill>
              </a:rPr>
              <a:t>Die offene Ganztagsschule als zusätzliches Angebot bietet die Möglichkeit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22C107-A01E-4BDE-978B-90C57527AF20}"/>
              </a:ext>
            </a:extLst>
          </p:cNvPr>
          <p:cNvSpPr txBox="1"/>
          <p:nvPr/>
        </p:nvSpPr>
        <p:spPr>
          <a:xfrm>
            <a:off x="5742992" y="4521149"/>
            <a:ext cx="670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/>
                </a:solidFill>
              </a:rPr>
              <a:t>Lernen zu lernen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5E81F5C-EBAC-4A60-9A1D-4FE4D92054FC}"/>
              </a:ext>
            </a:extLst>
          </p:cNvPr>
          <p:cNvSpPr txBox="1"/>
          <p:nvPr/>
        </p:nvSpPr>
        <p:spPr>
          <a:xfrm>
            <a:off x="5742991" y="4977882"/>
            <a:ext cx="552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/>
                </a:solidFill>
              </a:rPr>
              <a:t>Freizeit zu gestalten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5B213C-709D-498C-8EA9-EEEE9E1359CE}"/>
              </a:ext>
            </a:extLst>
          </p:cNvPr>
          <p:cNvSpPr txBox="1"/>
          <p:nvPr/>
        </p:nvSpPr>
        <p:spPr>
          <a:xfrm>
            <a:off x="5742992" y="5377743"/>
            <a:ext cx="596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/>
                </a:solidFill>
              </a:rPr>
              <a:t>Gemeinschaft zu erfahren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5B79A71-A764-4BD6-9E04-F3F8F72E0330}"/>
              </a:ext>
            </a:extLst>
          </p:cNvPr>
          <p:cNvSpPr txBox="1"/>
          <p:nvPr/>
        </p:nvSpPr>
        <p:spPr>
          <a:xfrm>
            <a:off x="5742991" y="5772672"/>
            <a:ext cx="590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2"/>
                </a:solidFill>
              </a:rPr>
              <a:t>soziale Verantwortung einzuüben</a:t>
            </a:r>
          </a:p>
        </p:txBody>
      </p:sp>
    </p:spTree>
    <p:extLst>
      <p:ext uri="{BB962C8B-B14F-4D97-AF65-F5344CB8AC3E}">
        <p14:creationId xmlns:p14="http://schemas.microsoft.com/office/powerpoint/2010/main" val="11995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oden, Wand, drinnen, Frau enthält.&#10;&#10;Mit sehr hoher Zuverlässigkeit generierte Beschreibung">
            <a:extLst>
              <a:ext uri="{FF2B5EF4-FFF2-40B4-BE49-F238E27FC236}">
                <a16:creationId xmlns:a16="http://schemas.microsoft.com/office/drawing/2014/main" id="{0C198ECD-A2DE-42B9-856A-6CC533276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85" y="-1736048"/>
            <a:ext cx="12415170" cy="8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087AB8-67CF-DE91-2881-D53489F73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C198ECD-A2DE-42B9-856A-6CC533276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585" y="-1418780"/>
            <a:ext cx="12415170" cy="82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C198ECD-A2DE-42B9-856A-6CC533276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585" y="-125533"/>
            <a:ext cx="12415170" cy="698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5900"/>
      </p:ext>
    </p:extLst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5252F77-4C21-4720-96C3-38D918683071}"/>
              </a:ext>
            </a:extLst>
          </p:cNvPr>
          <p:cNvGrpSpPr/>
          <p:nvPr/>
        </p:nvGrpSpPr>
        <p:grpSpPr>
          <a:xfrm>
            <a:off x="748901" y="3225435"/>
            <a:ext cx="4336283" cy="1440424"/>
            <a:chOff x="1121672" y="1471432"/>
            <a:chExt cx="2785391" cy="1440424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A7114AD1-ACF9-4D48-938E-6AEB5AC100E2}"/>
                </a:ext>
              </a:extLst>
            </p:cNvPr>
            <p:cNvSpPr txBox="1">
              <a:spLocks/>
            </p:cNvSpPr>
            <p:nvPr/>
          </p:nvSpPr>
          <p:spPr>
            <a:xfrm>
              <a:off x="1121672" y="1792254"/>
              <a:ext cx="278539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C82B832A-0BCF-4F56-A59A-FC833517A67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1471432"/>
              <a:ext cx="2352904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A29CA39C-9DB5-4416-8D2E-8EDB19776FC2}"/>
              </a:ext>
            </a:extLst>
          </p:cNvPr>
          <p:cNvSpPr/>
          <p:nvPr/>
        </p:nvSpPr>
        <p:spPr>
          <a:xfrm>
            <a:off x="0" y="4846770"/>
            <a:ext cx="4211645" cy="20112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759B77B-5446-4C84-957A-BC7AC63B35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4" y="-3957237"/>
            <a:ext cx="9752580" cy="14084346"/>
          </a:xfrm>
        </p:spPr>
      </p:pic>
    </p:spTree>
    <p:extLst>
      <p:ext uri="{BB962C8B-B14F-4D97-AF65-F5344CB8AC3E}">
        <p14:creationId xmlns:p14="http://schemas.microsoft.com/office/powerpoint/2010/main" val="401061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A8628DCC-C839-350B-DD70-CA0C8E1B5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5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280CE0-BD42-4E04-9172-ACE89A1856AC}"/>
              </a:ext>
            </a:extLst>
          </p:cNvPr>
          <p:cNvGrpSpPr/>
          <p:nvPr/>
        </p:nvGrpSpPr>
        <p:grpSpPr>
          <a:xfrm>
            <a:off x="6107553" y="1219200"/>
            <a:ext cx="4686300" cy="4419600"/>
            <a:chOff x="1142999" y="2819399"/>
            <a:chExt cx="6065521" cy="28194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94F08-9759-43F5-A28B-0698F98B8A9F}"/>
                </a:ext>
              </a:extLst>
            </p:cNvPr>
            <p:cNvSpPr/>
            <p:nvPr/>
          </p:nvSpPr>
          <p:spPr>
            <a:xfrm>
              <a:off x="1143000" y="2819400"/>
              <a:ext cx="6065520" cy="2819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18B2D5-5F04-4F99-9B56-8779A2AEE97D}"/>
                </a:ext>
              </a:extLst>
            </p:cNvPr>
            <p:cNvGrpSpPr/>
            <p:nvPr/>
          </p:nvGrpSpPr>
          <p:grpSpPr>
            <a:xfrm>
              <a:off x="1142999" y="2819399"/>
              <a:ext cx="6064601" cy="2819399"/>
              <a:chOff x="-946" y="0"/>
              <a:chExt cx="12193245" cy="6858001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1D86BC7-D034-4E80-BBCA-B325C1F1FB21}"/>
                  </a:ext>
                </a:extLst>
              </p:cNvPr>
              <p:cNvSpPr/>
              <p:nvPr userDrawn="1"/>
            </p:nvSpPr>
            <p:spPr>
              <a:xfrm flipH="1">
                <a:off x="-945" y="4"/>
                <a:ext cx="12193244" cy="6857997"/>
              </a:xfrm>
              <a:custGeom>
                <a:avLst/>
                <a:gdLst>
                  <a:gd name="connsiteX0" fmla="*/ 12193244 w 12193244"/>
                  <a:gd name="connsiteY0" fmla="*/ 0 h 6857997"/>
                  <a:gd name="connsiteX1" fmla="*/ 2190 w 12193244"/>
                  <a:gd name="connsiteY1" fmla="*/ 0 h 6857997"/>
                  <a:gd name="connsiteX2" fmla="*/ 1634949 w 12193244"/>
                  <a:gd name="connsiteY2" fmla="*/ 6816044 h 6857997"/>
                  <a:gd name="connsiteX3" fmla="*/ 1662749 w 12193244"/>
                  <a:gd name="connsiteY3" fmla="*/ 6857997 h 6857997"/>
                  <a:gd name="connsiteX4" fmla="*/ 12193244 w 12193244"/>
                  <a:gd name="connsiteY4" fmla="*/ 6857997 h 685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3244" h="6857997">
                    <a:moveTo>
                      <a:pt x="12193244" y="0"/>
                    </a:moveTo>
                    <a:lnTo>
                      <a:pt x="2190" y="0"/>
                    </a:lnTo>
                    <a:cubicBezTo>
                      <a:pt x="-42285" y="2959657"/>
                      <a:pt x="593747" y="5182113"/>
                      <a:pt x="1634949" y="6816044"/>
                    </a:cubicBezTo>
                    <a:lnTo>
                      <a:pt x="1662749" y="6857997"/>
                    </a:lnTo>
                    <a:lnTo>
                      <a:pt x="12193244" y="6857997"/>
                    </a:lnTo>
                    <a:close/>
                  </a:path>
                </a:pathLst>
              </a:custGeom>
              <a:solidFill>
                <a:schemeClr val="accent1">
                  <a:alpha val="22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59073DE-F7D1-4388-A368-BAA5CF6AE5D4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858001"/>
              </a:xfrm>
              <a:custGeom>
                <a:avLst/>
                <a:gdLst>
                  <a:gd name="connsiteX0" fmla="*/ 12191054 w 12191054"/>
                  <a:gd name="connsiteY0" fmla="*/ 0 h 6858001"/>
                  <a:gd name="connsiteX1" fmla="*/ 0 w 12191054"/>
                  <a:gd name="connsiteY1" fmla="*/ 0 h 6858001"/>
                  <a:gd name="connsiteX2" fmla="*/ 3130744 w 12191054"/>
                  <a:gd name="connsiteY2" fmla="*/ 6745045 h 6858001"/>
                  <a:gd name="connsiteX3" fmla="*/ 3275760 w 12191054"/>
                  <a:gd name="connsiteY3" fmla="*/ 6858001 h 6858001"/>
                  <a:gd name="connsiteX4" fmla="*/ 12191054 w 12191054"/>
                  <a:gd name="connsiteY4" fmla="*/ 6858001 h 685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054" h="6858001">
                    <a:moveTo>
                      <a:pt x="12191054" y="0"/>
                    </a:moveTo>
                    <a:lnTo>
                      <a:pt x="0" y="0"/>
                    </a:lnTo>
                    <a:cubicBezTo>
                      <a:pt x="341532" y="3242753"/>
                      <a:pt x="1501518" y="5388341"/>
                      <a:pt x="3130744" y="6745045"/>
                    </a:cubicBezTo>
                    <a:lnTo>
                      <a:pt x="3275760" y="6858001"/>
                    </a:lnTo>
                    <a:lnTo>
                      <a:pt x="12191054" y="6858001"/>
                    </a:lnTo>
                    <a:close/>
                  </a:path>
                </a:pathLst>
              </a:custGeom>
              <a:solidFill>
                <a:schemeClr val="accent1">
                  <a:alpha val="68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02B71F-41AF-49CC-B104-122F4DF85ABC}"/>
                  </a:ext>
                </a:extLst>
              </p:cNvPr>
              <p:cNvSpPr/>
              <p:nvPr userDrawn="1"/>
            </p:nvSpPr>
            <p:spPr>
              <a:xfrm flipH="1">
                <a:off x="-946" y="0"/>
                <a:ext cx="12191054" cy="6731450"/>
              </a:xfrm>
              <a:custGeom>
                <a:avLst/>
                <a:gdLst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1693161 w 12235880"/>
                  <a:gd name="connsiteY3" fmla="*/ 4563886 h 4639331"/>
                  <a:gd name="connsiteX4" fmla="*/ 170428 w 12235880"/>
                  <a:gd name="connsiteY4" fmla="*/ 269033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170428 w 12235880"/>
                  <a:gd name="connsiteY3" fmla="*/ 269033 h 4639331"/>
                  <a:gd name="connsiteX4" fmla="*/ 0 w 12235880"/>
                  <a:gd name="connsiteY4" fmla="*/ 0 h 4639331"/>
                  <a:gd name="connsiteX0" fmla="*/ 0 w 12235880"/>
                  <a:gd name="connsiteY0" fmla="*/ 0 h 4668478"/>
                  <a:gd name="connsiteX1" fmla="*/ 12235880 w 12235880"/>
                  <a:gd name="connsiteY1" fmla="*/ 0 h 4668478"/>
                  <a:gd name="connsiteX2" fmla="*/ 12235880 w 12235880"/>
                  <a:gd name="connsiteY2" fmla="*/ 4639331 h 4668478"/>
                  <a:gd name="connsiteX3" fmla="*/ 170428 w 12235880"/>
                  <a:gd name="connsiteY3" fmla="*/ 269033 h 4668478"/>
                  <a:gd name="connsiteX4" fmla="*/ 0 w 12235880"/>
                  <a:gd name="connsiteY4" fmla="*/ 0 h 4668478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639331"/>
                  <a:gd name="connsiteX1" fmla="*/ 12235880 w 12235880"/>
                  <a:gd name="connsiteY1" fmla="*/ 0 h 4639331"/>
                  <a:gd name="connsiteX2" fmla="*/ 12235880 w 12235880"/>
                  <a:gd name="connsiteY2" fmla="*/ 4639331 h 4639331"/>
                  <a:gd name="connsiteX3" fmla="*/ 0 w 12235880"/>
                  <a:gd name="connsiteY3" fmla="*/ 0 h 4639331"/>
                  <a:gd name="connsiteX0" fmla="*/ 0 w 12235880"/>
                  <a:gd name="connsiteY0" fmla="*/ 0 h 4794195"/>
                  <a:gd name="connsiteX1" fmla="*/ 12235880 w 12235880"/>
                  <a:gd name="connsiteY1" fmla="*/ 0 h 4794195"/>
                  <a:gd name="connsiteX2" fmla="*/ 12235880 w 12235880"/>
                  <a:gd name="connsiteY2" fmla="*/ 4639331 h 4794195"/>
                  <a:gd name="connsiteX3" fmla="*/ 0 w 12235880"/>
                  <a:gd name="connsiteY3" fmla="*/ 0 h 4794195"/>
                  <a:gd name="connsiteX0" fmla="*/ 0 w 12235880"/>
                  <a:gd name="connsiteY0" fmla="*/ 0 h 4839645"/>
                  <a:gd name="connsiteX1" fmla="*/ 12235880 w 12235880"/>
                  <a:gd name="connsiteY1" fmla="*/ 0 h 4839645"/>
                  <a:gd name="connsiteX2" fmla="*/ 12235880 w 12235880"/>
                  <a:gd name="connsiteY2" fmla="*/ 4639331 h 4839645"/>
                  <a:gd name="connsiteX3" fmla="*/ 0 w 12235880"/>
                  <a:gd name="connsiteY3" fmla="*/ 0 h 4839645"/>
                  <a:gd name="connsiteX0" fmla="*/ 0 w 12235880"/>
                  <a:gd name="connsiteY0" fmla="*/ 0 h 4921109"/>
                  <a:gd name="connsiteX1" fmla="*/ 12235880 w 12235880"/>
                  <a:gd name="connsiteY1" fmla="*/ 0 h 4921109"/>
                  <a:gd name="connsiteX2" fmla="*/ 12235880 w 12235880"/>
                  <a:gd name="connsiteY2" fmla="*/ 4639331 h 4921109"/>
                  <a:gd name="connsiteX3" fmla="*/ 0 w 12235880"/>
                  <a:gd name="connsiteY3" fmla="*/ 0 h 4921109"/>
                  <a:gd name="connsiteX0" fmla="*/ 0 w 12235880"/>
                  <a:gd name="connsiteY0" fmla="*/ 0 h 4835443"/>
                  <a:gd name="connsiteX1" fmla="*/ 12235880 w 12235880"/>
                  <a:gd name="connsiteY1" fmla="*/ 0 h 4835443"/>
                  <a:gd name="connsiteX2" fmla="*/ 12235880 w 12235880"/>
                  <a:gd name="connsiteY2" fmla="*/ 4639331 h 4835443"/>
                  <a:gd name="connsiteX3" fmla="*/ 0 w 12235880"/>
                  <a:gd name="connsiteY3" fmla="*/ 0 h 4835443"/>
                  <a:gd name="connsiteX0" fmla="*/ 0 w 12235880"/>
                  <a:gd name="connsiteY0" fmla="*/ 0 h 4830301"/>
                  <a:gd name="connsiteX1" fmla="*/ 12235880 w 12235880"/>
                  <a:gd name="connsiteY1" fmla="*/ 0 h 4830301"/>
                  <a:gd name="connsiteX2" fmla="*/ 12235880 w 12235880"/>
                  <a:gd name="connsiteY2" fmla="*/ 4639331 h 4830301"/>
                  <a:gd name="connsiteX3" fmla="*/ 0 w 12235880"/>
                  <a:gd name="connsiteY3" fmla="*/ 0 h 483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35880" h="4830301">
                    <a:moveTo>
                      <a:pt x="0" y="0"/>
                    </a:moveTo>
                    <a:lnTo>
                      <a:pt x="12235880" y="0"/>
                    </a:lnTo>
                    <a:lnTo>
                      <a:pt x="12235880" y="4639331"/>
                    </a:lnTo>
                    <a:cubicBezTo>
                      <a:pt x="5728080" y="5258815"/>
                      <a:pt x="1302612" y="453616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38C333-CD59-47E2-BE0D-CBB39FCA5D04}"/>
              </a:ext>
            </a:extLst>
          </p:cNvPr>
          <p:cNvGrpSpPr/>
          <p:nvPr/>
        </p:nvGrpSpPr>
        <p:grpSpPr>
          <a:xfrm>
            <a:off x="6372677" y="1743897"/>
            <a:ext cx="4366107" cy="2244902"/>
            <a:chOff x="948771" y="1972566"/>
            <a:chExt cx="3593883" cy="2244902"/>
          </a:xfrm>
        </p:grpSpPr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EDD4AA9A-2FAB-4BB8-9CFC-E60853A0937C}"/>
                </a:ext>
              </a:extLst>
            </p:cNvPr>
            <p:cNvSpPr txBox="1">
              <a:spLocks/>
            </p:cNvSpPr>
            <p:nvPr/>
          </p:nvSpPr>
          <p:spPr>
            <a:xfrm>
              <a:off x="948771" y="2382493"/>
              <a:ext cx="3420981" cy="1834975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Zusammenarbeit</a:t>
              </a:r>
              <a:r>
                <a:rPr lang="en-US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Eltern</a:t>
              </a:r>
              <a:endParaRPr lang="id-ID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F4F19CFA-BBDE-4CEA-AAA6-B79976A5CEE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1972566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F76B9E50-C0B9-44DB-ADC3-984AC3FFC5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253" y="1219200"/>
            <a:ext cx="4686300" cy="4419600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17CB725E-97E5-4D45-8E81-7C01C3F46C14}"/>
              </a:ext>
            </a:extLst>
          </p:cNvPr>
          <p:cNvSpPr/>
          <p:nvPr/>
        </p:nvSpPr>
        <p:spPr>
          <a:xfrm>
            <a:off x="7965247" y="3643688"/>
            <a:ext cx="1070412" cy="10704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5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4F19CFA-BBDE-4CEA-AAA6-B79976A5CEEE}"/>
              </a:ext>
            </a:extLst>
          </p:cNvPr>
          <p:cNvSpPr txBox="1">
            <a:spLocks/>
          </p:cNvSpPr>
          <p:nvPr/>
        </p:nvSpPr>
        <p:spPr>
          <a:xfrm flipH="1">
            <a:off x="6582731" y="1743897"/>
            <a:ext cx="4156053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d-ID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3BF47B-165B-45B5-98A8-ABEE394FF05D}"/>
              </a:ext>
            </a:extLst>
          </p:cNvPr>
          <p:cNvSpPr/>
          <p:nvPr/>
        </p:nvSpPr>
        <p:spPr>
          <a:xfrm>
            <a:off x="1256737" y="-100758"/>
            <a:ext cx="10935263" cy="6964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AE4043-2353-43E7-8C9C-DFFAE8D8B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294" y="214892"/>
            <a:ext cx="9362874" cy="624191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E773242-06DB-41FB-9973-C9448965F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66" y="405578"/>
            <a:ext cx="9356295" cy="62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4F19CFA-BBDE-4CEA-AAA6-B79976A5CEEE}"/>
              </a:ext>
            </a:extLst>
          </p:cNvPr>
          <p:cNvSpPr txBox="1">
            <a:spLocks/>
          </p:cNvSpPr>
          <p:nvPr/>
        </p:nvSpPr>
        <p:spPr>
          <a:xfrm flipH="1">
            <a:off x="6582731" y="1743897"/>
            <a:ext cx="4156053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d-ID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3BF47B-165B-45B5-98A8-ABEE394FF05D}"/>
              </a:ext>
            </a:extLst>
          </p:cNvPr>
          <p:cNvSpPr/>
          <p:nvPr/>
        </p:nvSpPr>
        <p:spPr>
          <a:xfrm>
            <a:off x="4030294" y="0"/>
            <a:ext cx="8268603" cy="6964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AE4043-2353-43E7-8C9C-DFFAE8D8B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863" y="353199"/>
            <a:ext cx="9929812" cy="599911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B1AD6F1-DC96-4013-A300-CBFDBA1F551E}"/>
              </a:ext>
            </a:extLst>
          </p:cNvPr>
          <p:cNvSpPr/>
          <p:nvPr/>
        </p:nvSpPr>
        <p:spPr>
          <a:xfrm>
            <a:off x="2022491" y="1612588"/>
            <a:ext cx="5972878" cy="128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6FB4708-2288-4916-8FC8-48D4DDDAEA6A}"/>
              </a:ext>
            </a:extLst>
          </p:cNvPr>
          <p:cNvSpPr/>
          <p:nvPr/>
        </p:nvSpPr>
        <p:spPr>
          <a:xfrm>
            <a:off x="2738696" y="3049501"/>
            <a:ext cx="7112500" cy="1459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274CDA9-90C4-421D-956F-925B5FA30BF6}"/>
              </a:ext>
            </a:extLst>
          </p:cNvPr>
          <p:cNvSpPr/>
          <p:nvPr/>
        </p:nvSpPr>
        <p:spPr>
          <a:xfrm>
            <a:off x="3292741" y="4662089"/>
            <a:ext cx="7261147" cy="1423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404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D63C5D-ED04-4C51-9605-D1A19C51738A}"/>
              </a:ext>
            </a:extLst>
          </p:cNvPr>
          <p:cNvSpPr/>
          <p:nvPr/>
        </p:nvSpPr>
        <p:spPr>
          <a:xfrm>
            <a:off x="8231537" y="1504155"/>
            <a:ext cx="3712181" cy="3376766"/>
          </a:xfrm>
          <a:prstGeom prst="roundRect">
            <a:avLst>
              <a:gd name="adj" fmla="val 1059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1270000" dist="1422400" dir="10800000" sx="75000" sy="7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5BB60-AFFD-4F21-9875-E8E38EAE9DEA}"/>
              </a:ext>
            </a:extLst>
          </p:cNvPr>
          <p:cNvGrpSpPr/>
          <p:nvPr/>
        </p:nvGrpSpPr>
        <p:grpSpPr>
          <a:xfrm>
            <a:off x="8694933" y="2203878"/>
            <a:ext cx="2785391" cy="1440424"/>
            <a:chOff x="1121672" y="1471432"/>
            <a:chExt cx="2785391" cy="1440424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A37CE70E-B18C-4454-9BA5-7B0E55EEB8FC}"/>
                </a:ext>
              </a:extLst>
            </p:cNvPr>
            <p:cNvSpPr txBox="1">
              <a:spLocks/>
            </p:cNvSpPr>
            <p:nvPr/>
          </p:nvSpPr>
          <p:spPr>
            <a:xfrm>
              <a:off x="1121672" y="1792254"/>
              <a:ext cx="278539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Unsere</a:t>
              </a:r>
              <a:endParaRPr lang="en-US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r>
                <a:rPr lang="en-US" sz="36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Siegel</a:t>
              </a:r>
              <a:endParaRPr lang="id-ID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653C326F-47B8-4B87-AF26-04386016E10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1471432"/>
              <a:ext cx="2352904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37" name="Grafik 36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817AD330-641D-408C-A320-FEA804AC6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9" y="65605"/>
            <a:ext cx="7558509" cy="549592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F9CA022-815B-4DB7-99B4-EAEEAF772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349" y="1692467"/>
            <a:ext cx="5557687" cy="278406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5D2F23FA-C64B-4943-AEE0-D36738CAA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048" y="137911"/>
            <a:ext cx="5465811" cy="535211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6A48BEC1-D480-48C2-8E60-D7B1CE4E1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63" y="5618126"/>
            <a:ext cx="1974925" cy="98746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4E0563F-8557-4CA5-954B-304FF3219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900" y="95053"/>
            <a:ext cx="5278105" cy="5278105"/>
          </a:xfrm>
          <a:prstGeom prst="rect">
            <a:avLst/>
          </a:prstGeom>
        </p:spPr>
      </p:pic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6BA07AF3-B5A3-00F3-9588-539CA6DA1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54" y="95053"/>
            <a:ext cx="5410954" cy="5410954"/>
          </a:xfrm>
          <a:prstGeom prst="rect">
            <a:avLst/>
          </a:prstGeom>
        </p:spPr>
      </p:pic>
      <p:pic>
        <p:nvPicPr>
          <p:cNvPr id="7" name="Grafik 6" descr="Ein Bild, das Text, Schrift, Design, Logo enthält.&#10;&#10;Automatisch generierte Beschreibung">
            <a:extLst>
              <a:ext uri="{FF2B5EF4-FFF2-40B4-BE49-F238E27FC236}">
                <a16:creationId xmlns:a16="http://schemas.microsoft.com/office/drawing/2014/main" id="{73367096-8154-42A9-6D32-7F39FEB8C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16" y="264338"/>
            <a:ext cx="7355934" cy="50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4F19CFA-BBDE-4CEA-AAA6-B79976A5CEEE}"/>
              </a:ext>
            </a:extLst>
          </p:cNvPr>
          <p:cNvSpPr txBox="1">
            <a:spLocks/>
          </p:cNvSpPr>
          <p:nvPr/>
        </p:nvSpPr>
        <p:spPr>
          <a:xfrm flipH="1">
            <a:off x="6582731" y="1743897"/>
            <a:ext cx="4156053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d-ID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3BF47B-165B-45B5-98A8-ABEE394FF05D}"/>
              </a:ext>
            </a:extLst>
          </p:cNvPr>
          <p:cNvSpPr/>
          <p:nvPr/>
        </p:nvSpPr>
        <p:spPr>
          <a:xfrm>
            <a:off x="4030294" y="0"/>
            <a:ext cx="8268603" cy="6964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AE4043-2353-43E7-8C9C-DFFAE8D8B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447" y="213908"/>
            <a:ext cx="9645274" cy="64301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3EB7EE-16EA-4D4A-8D25-838DD869C407}"/>
              </a:ext>
            </a:extLst>
          </p:cNvPr>
          <p:cNvSpPr txBox="1"/>
          <p:nvPr/>
        </p:nvSpPr>
        <p:spPr>
          <a:xfrm>
            <a:off x="2238375" y="5319713"/>
            <a:ext cx="8005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>
                <a:solidFill>
                  <a:schemeClr val="accent2"/>
                </a:solidFill>
              </a:rPr>
              <a:t>“Selbstbehauptungskurs</a:t>
            </a:r>
            <a:r>
              <a:rPr lang="de-DE" sz="6000" dirty="0">
                <a:solidFill>
                  <a:schemeClr val="accent2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907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F997F8-5B7E-466A-A24C-221489F0057E}"/>
              </a:ext>
            </a:extLst>
          </p:cNvPr>
          <p:cNvSpPr/>
          <p:nvPr/>
        </p:nvSpPr>
        <p:spPr>
          <a:xfrm>
            <a:off x="1411456" y="1219200"/>
            <a:ext cx="4686300" cy="4419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4F19CFA-BBDE-4CEA-AAA6-B79976A5CEEE}"/>
              </a:ext>
            </a:extLst>
          </p:cNvPr>
          <p:cNvSpPr txBox="1">
            <a:spLocks/>
          </p:cNvSpPr>
          <p:nvPr/>
        </p:nvSpPr>
        <p:spPr>
          <a:xfrm flipH="1">
            <a:off x="6582731" y="1743897"/>
            <a:ext cx="4156053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d-ID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3BF47B-165B-45B5-98A8-ABEE394FF05D}"/>
              </a:ext>
            </a:extLst>
          </p:cNvPr>
          <p:cNvSpPr/>
          <p:nvPr/>
        </p:nvSpPr>
        <p:spPr>
          <a:xfrm>
            <a:off x="4030294" y="0"/>
            <a:ext cx="8268603" cy="6964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AE4043-2353-43E7-8C9C-DFFAE8D8B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073" y="220325"/>
            <a:ext cx="9626022" cy="64173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074514-821C-410B-B5EB-219479D4F05C}"/>
              </a:ext>
            </a:extLst>
          </p:cNvPr>
          <p:cNvSpPr txBox="1"/>
          <p:nvPr/>
        </p:nvSpPr>
        <p:spPr>
          <a:xfrm>
            <a:off x="6805612" y="5305950"/>
            <a:ext cx="7286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</a:rPr>
              <a:t>Elterncafé</a:t>
            </a:r>
            <a:endParaRPr lang="de-DE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3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0C5F4B9-0C68-4B67-AC0B-0CC75700AE84}"/>
              </a:ext>
            </a:extLst>
          </p:cNvPr>
          <p:cNvSpPr/>
          <p:nvPr/>
        </p:nvSpPr>
        <p:spPr>
          <a:xfrm>
            <a:off x="0" y="1569721"/>
            <a:ext cx="12192000" cy="2734555"/>
          </a:xfrm>
          <a:custGeom>
            <a:avLst/>
            <a:gdLst>
              <a:gd name="connsiteX0" fmla="*/ 0 w 8458200"/>
              <a:gd name="connsiteY0" fmla="*/ 0 h 1888520"/>
              <a:gd name="connsiteX1" fmla="*/ 1417320 w 8458200"/>
              <a:gd name="connsiteY1" fmla="*/ 914400 h 1888520"/>
              <a:gd name="connsiteX2" fmla="*/ 3185160 w 8458200"/>
              <a:gd name="connsiteY2" fmla="*/ 1600200 h 1888520"/>
              <a:gd name="connsiteX3" fmla="*/ 4922520 w 8458200"/>
              <a:gd name="connsiteY3" fmla="*/ 1874520 h 1888520"/>
              <a:gd name="connsiteX4" fmla="*/ 6644640 w 8458200"/>
              <a:gd name="connsiteY4" fmla="*/ 1203960 h 1888520"/>
              <a:gd name="connsiteX5" fmla="*/ 8458200 w 8458200"/>
              <a:gd name="connsiteY5" fmla="*/ 30480 h 1888520"/>
              <a:gd name="connsiteX0" fmla="*/ 0 w 8458200"/>
              <a:gd name="connsiteY0" fmla="*/ 0 h 1888520"/>
              <a:gd name="connsiteX1" fmla="*/ 1417320 w 8458200"/>
              <a:gd name="connsiteY1" fmla="*/ 914400 h 1888520"/>
              <a:gd name="connsiteX2" fmla="*/ 3185160 w 8458200"/>
              <a:gd name="connsiteY2" fmla="*/ 1600200 h 1888520"/>
              <a:gd name="connsiteX3" fmla="*/ 4922520 w 8458200"/>
              <a:gd name="connsiteY3" fmla="*/ 1874520 h 1888520"/>
              <a:gd name="connsiteX4" fmla="*/ 6644640 w 8458200"/>
              <a:gd name="connsiteY4" fmla="*/ 1203960 h 1888520"/>
              <a:gd name="connsiteX5" fmla="*/ 8458200 w 8458200"/>
              <a:gd name="connsiteY5" fmla="*/ 30480 h 1888520"/>
              <a:gd name="connsiteX0" fmla="*/ 0 w 8458200"/>
              <a:gd name="connsiteY0" fmla="*/ 0 h 1914353"/>
              <a:gd name="connsiteX1" fmla="*/ 1417320 w 8458200"/>
              <a:gd name="connsiteY1" fmla="*/ 914400 h 1914353"/>
              <a:gd name="connsiteX2" fmla="*/ 3368040 w 8458200"/>
              <a:gd name="connsiteY2" fmla="*/ 1737360 h 1914353"/>
              <a:gd name="connsiteX3" fmla="*/ 4922520 w 8458200"/>
              <a:gd name="connsiteY3" fmla="*/ 1874520 h 1914353"/>
              <a:gd name="connsiteX4" fmla="*/ 6644640 w 8458200"/>
              <a:gd name="connsiteY4" fmla="*/ 1203960 h 1914353"/>
              <a:gd name="connsiteX5" fmla="*/ 8458200 w 8458200"/>
              <a:gd name="connsiteY5" fmla="*/ 30480 h 1914353"/>
              <a:gd name="connsiteX0" fmla="*/ 0 w 8458200"/>
              <a:gd name="connsiteY0" fmla="*/ 0 h 1962439"/>
              <a:gd name="connsiteX1" fmla="*/ 1417320 w 8458200"/>
              <a:gd name="connsiteY1" fmla="*/ 914400 h 1962439"/>
              <a:gd name="connsiteX2" fmla="*/ 3368040 w 8458200"/>
              <a:gd name="connsiteY2" fmla="*/ 1737360 h 1962439"/>
              <a:gd name="connsiteX3" fmla="*/ 4922520 w 8458200"/>
              <a:gd name="connsiteY3" fmla="*/ 1874520 h 1962439"/>
              <a:gd name="connsiteX4" fmla="*/ 6644640 w 8458200"/>
              <a:gd name="connsiteY4" fmla="*/ 1203960 h 1962439"/>
              <a:gd name="connsiteX5" fmla="*/ 8458200 w 8458200"/>
              <a:gd name="connsiteY5" fmla="*/ 30480 h 1962439"/>
              <a:gd name="connsiteX0" fmla="*/ 0 w 8458200"/>
              <a:gd name="connsiteY0" fmla="*/ 0 h 2059268"/>
              <a:gd name="connsiteX1" fmla="*/ 1417320 w 8458200"/>
              <a:gd name="connsiteY1" fmla="*/ 914400 h 2059268"/>
              <a:gd name="connsiteX2" fmla="*/ 3368040 w 8458200"/>
              <a:gd name="connsiteY2" fmla="*/ 1737360 h 2059268"/>
              <a:gd name="connsiteX3" fmla="*/ 4922520 w 8458200"/>
              <a:gd name="connsiteY3" fmla="*/ 1874520 h 2059268"/>
              <a:gd name="connsiteX4" fmla="*/ 6644640 w 8458200"/>
              <a:gd name="connsiteY4" fmla="*/ 1203960 h 2059268"/>
              <a:gd name="connsiteX5" fmla="*/ 8458200 w 8458200"/>
              <a:gd name="connsiteY5" fmla="*/ 30480 h 2059268"/>
              <a:gd name="connsiteX0" fmla="*/ 0 w 8458200"/>
              <a:gd name="connsiteY0" fmla="*/ 0 h 1815900"/>
              <a:gd name="connsiteX1" fmla="*/ 1417320 w 8458200"/>
              <a:gd name="connsiteY1" fmla="*/ 914400 h 1815900"/>
              <a:gd name="connsiteX2" fmla="*/ 3368040 w 8458200"/>
              <a:gd name="connsiteY2" fmla="*/ 1737360 h 1815900"/>
              <a:gd name="connsiteX3" fmla="*/ 5090160 w 8458200"/>
              <a:gd name="connsiteY3" fmla="*/ 1722120 h 1815900"/>
              <a:gd name="connsiteX4" fmla="*/ 6644640 w 8458200"/>
              <a:gd name="connsiteY4" fmla="*/ 1203960 h 1815900"/>
              <a:gd name="connsiteX5" fmla="*/ 8458200 w 8458200"/>
              <a:gd name="connsiteY5" fmla="*/ 30480 h 1815900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84666"/>
              <a:gd name="connsiteX1" fmla="*/ 1417320 w 8458200"/>
              <a:gd name="connsiteY1" fmla="*/ 914400 h 1884666"/>
              <a:gd name="connsiteX2" fmla="*/ 3368040 w 8458200"/>
              <a:gd name="connsiteY2" fmla="*/ 1737360 h 1884666"/>
              <a:gd name="connsiteX3" fmla="*/ 5090160 w 8458200"/>
              <a:gd name="connsiteY3" fmla="*/ 1722120 h 1884666"/>
              <a:gd name="connsiteX4" fmla="*/ 6644640 w 8458200"/>
              <a:gd name="connsiteY4" fmla="*/ 1203960 h 1884666"/>
              <a:gd name="connsiteX5" fmla="*/ 8458200 w 8458200"/>
              <a:gd name="connsiteY5" fmla="*/ 30480 h 1884666"/>
              <a:gd name="connsiteX0" fmla="*/ 0 w 8458200"/>
              <a:gd name="connsiteY0" fmla="*/ 0 h 1899096"/>
              <a:gd name="connsiteX1" fmla="*/ 1343311 w 8458200"/>
              <a:gd name="connsiteY1" fmla="*/ 656461 h 1899096"/>
              <a:gd name="connsiteX2" fmla="*/ 3368040 w 8458200"/>
              <a:gd name="connsiteY2" fmla="*/ 1737360 h 1899096"/>
              <a:gd name="connsiteX3" fmla="*/ 5090160 w 8458200"/>
              <a:gd name="connsiteY3" fmla="*/ 1722120 h 1899096"/>
              <a:gd name="connsiteX4" fmla="*/ 6644640 w 8458200"/>
              <a:gd name="connsiteY4" fmla="*/ 1203960 h 1899096"/>
              <a:gd name="connsiteX5" fmla="*/ 8458200 w 8458200"/>
              <a:gd name="connsiteY5" fmla="*/ 30480 h 1899096"/>
              <a:gd name="connsiteX0" fmla="*/ 0 w 8458200"/>
              <a:gd name="connsiteY0" fmla="*/ 0 h 1899096"/>
              <a:gd name="connsiteX1" fmla="*/ 1343311 w 8458200"/>
              <a:gd name="connsiteY1" fmla="*/ 656461 h 1899096"/>
              <a:gd name="connsiteX2" fmla="*/ 3368040 w 8458200"/>
              <a:gd name="connsiteY2" fmla="*/ 1737360 h 1899096"/>
              <a:gd name="connsiteX3" fmla="*/ 5090160 w 8458200"/>
              <a:gd name="connsiteY3" fmla="*/ 1722120 h 1899096"/>
              <a:gd name="connsiteX4" fmla="*/ 6644640 w 8458200"/>
              <a:gd name="connsiteY4" fmla="*/ 1203960 h 1899096"/>
              <a:gd name="connsiteX5" fmla="*/ 8458200 w 8458200"/>
              <a:gd name="connsiteY5" fmla="*/ 30480 h 1899096"/>
              <a:gd name="connsiteX0" fmla="*/ 0 w 8458200"/>
              <a:gd name="connsiteY0" fmla="*/ 0 h 1861832"/>
              <a:gd name="connsiteX1" fmla="*/ 1343311 w 8458200"/>
              <a:gd name="connsiteY1" fmla="*/ 656461 h 1861832"/>
              <a:gd name="connsiteX2" fmla="*/ 2431733 w 8458200"/>
              <a:gd name="connsiteY2" fmla="*/ 1372236 h 1861832"/>
              <a:gd name="connsiteX3" fmla="*/ 3368040 w 8458200"/>
              <a:gd name="connsiteY3" fmla="*/ 1737360 h 1861832"/>
              <a:gd name="connsiteX4" fmla="*/ 5090160 w 8458200"/>
              <a:gd name="connsiteY4" fmla="*/ 1722120 h 1861832"/>
              <a:gd name="connsiteX5" fmla="*/ 6644640 w 8458200"/>
              <a:gd name="connsiteY5" fmla="*/ 1203960 h 1861832"/>
              <a:gd name="connsiteX6" fmla="*/ 8458200 w 8458200"/>
              <a:gd name="connsiteY6" fmla="*/ 30480 h 1861832"/>
              <a:gd name="connsiteX0" fmla="*/ 0 w 8458200"/>
              <a:gd name="connsiteY0" fmla="*/ 0 h 1822150"/>
              <a:gd name="connsiteX1" fmla="*/ 1343311 w 8458200"/>
              <a:gd name="connsiteY1" fmla="*/ 656461 h 1822150"/>
              <a:gd name="connsiteX2" fmla="*/ 2431733 w 8458200"/>
              <a:gd name="connsiteY2" fmla="*/ 1372236 h 1822150"/>
              <a:gd name="connsiteX3" fmla="*/ 3368040 w 8458200"/>
              <a:gd name="connsiteY3" fmla="*/ 1737360 h 1822150"/>
              <a:gd name="connsiteX4" fmla="*/ 5090160 w 8458200"/>
              <a:gd name="connsiteY4" fmla="*/ 1722120 h 1822150"/>
              <a:gd name="connsiteX5" fmla="*/ 7204995 w 8458200"/>
              <a:gd name="connsiteY5" fmla="*/ 657129 h 1822150"/>
              <a:gd name="connsiteX6" fmla="*/ 8458200 w 8458200"/>
              <a:gd name="connsiteY6" fmla="*/ 30480 h 1822150"/>
              <a:gd name="connsiteX0" fmla="*/ 0 w 8458200"/>
              <a:gd name="connsiteY0" fmla="*/ 0 h 1775037"/>
              <a:gd name="connsiteX1" fmla="*/ 1343311 w 8458200"/>
              <a:gd name="connsiteY1" fmla="*/ 656461 h 1775037"/>
              <a:gd name="connsiteX2" fmla="*/ 2431733 w 8458200"/>
              <a:gd name="connsiteY2" fmla="*/ 1372236 h 1775037"/>
              <a:gd name="connsiteX3" fmla="*/ 3368040 w 8458200"/>
              <a:gd name="connsiteY3" fmla="*/ 1737360 h 1775037"/>
              <a:gd name="connsiteX4" fmla="*/ 5090160 w 8458200"/>
              <a:gd name="connsiteY4" fmla="*/ 1722120 h 1775037"/>
              <a:gd name="connsiteX5" fmla="*/ 6026468 w 8458200"/>
              <a:gd name="connsiteY5" fmla="*/ 1372236 h 1775037"/>
              <a:gd name="connsiteX6" fmla="*/ 7204995 w 8458200"/>
              <a:gd name="connsiteY6" fmla="*/ 657129 h 1775037"/>
              <a:gd name="connsiteX7" fmla="*/ 8458200 w 8458200"/>
              <a:gd name="connsiteY7" fmla="*/ 30480 h 1775037"/>
              <a:gd name="connsiteX0" fmla="*/ 0 w 8458200"/>
              <a:gd name="connsiteY0" fmla="*/ 0 h 1814270"/>
              <a:gd name="connsiteX1" fmla="*/ 1343311 w 8458200"/>
              <a:gd name="connsiteY1" fmla="*/ 656461 h 1814270"/>
              <a:gd name="connsiteX2" fmla="*/ 2431733 w 8458200"/>
              <a:gd name="connsiteY2" fmla="*/ 1372236 h 1814270"/>
              <a:gd name="connsiteX3" fmla="*/ 3368040 w 8458200"/>
              <a:gd name="connsiteY3" fmla="*/ 1737360 h 1814270"/>
              <a:gd name="connsiteX4" fmla="*/ 4878705 w 8458200"/>
              <a:gd name="connsiteY4" fmla="*/ 1784026 h 1814270"/>
              <a:gd name="connsiteX5" fmla="*/ 6026468 w 8458200"/>
              <a:gd name="connsiteY5" fmla="*/ 1372236 h 1814270"/>
              <a:gd name="connsiteX6" fmla="*/ 7204995 w 8458200"/>
              <a:gd name="connsiteY6" fmla="*/ 657129 h 1814270"/>
              <a:gd name="connsiteX7" fmla="*/ 8458200 w 8458200"/>
              <a:gd name="connsiteY7" fmla="*/ 30480 h 1814270"/>
              <a:gd name="connsiteX0" fmla="*/ 0 w 8458200"/>
              <a:gd name="connsiteY0" fmla="*/ 0 h 1851308"/>
              <a:gd name="connsiteX1" fmla="*/ 1343311 w 8458200"/>
              <a:gd name="connsiteY1" fmla="*/ 656461 h 1851308"/>
              <a:gd name="connsiteX2" fmla="*/ 2431733 w 8458200"/>
              <a:gd name="connsiteY2" fmla="*/ 1372236 h 1851308"/>
              <a:gd name="connsiteX3" fmla="*/ 3642932 w 8458200"/>
              <a:gd name="connsiteY3" fmla="*/ 1809583 h 1851308"/>
              <a:gd name="connsiteX4" fmla="*/ 4878705 w 8458200"/>
              <a:gd name="connsiteY4" fmla="*/ 1784026 h 1851308"/>
              <a:gd name="connsiteX5" fmla="*/ 6026468 w 8458200"/>
              <a:gd name="connsiteY5" fmla="*/ 1372236 h 1851308"/>
              <a:gd name="connsiteX6" fmla="*/ 7204995 w 8458200"/>
              <a:gd name="connsiteY6" fmla="*/ 657129 h 1851308"/>
              <a:gd name="connsiteX7" fmla="*/ 8458200 w 8458200"/>
              <a:gd name="connsiteY7" fmla="*/ 30480 h 1851308"/>
              <a:gd name="connsiteX0" fmla="*/ 0 w 8458200"/>
              <a:gd name="connsiteY0" fmla="*/ 0 h 1851308"/>
              <a:gd name="connsiteX1" fmla="*/ 1343311 w 8458200"/>
              <a:gd name="connsiteY1" fmla="*/ 656461 h 1851308"/>
              <a:gd name="connsiteX2" fmla="*/ 2431733 w 8458200"/>
              <a:gd name="connsiteY2" fmla="*/ 1372236 h 1851308"/>
              <a:gd name="connsiteX3" fmla="*/ 3642932 w 8458200"/>
              <a:gd name="connsiteY3" fmla="*/ 1809583 h 1851308"/>
              <a:gd name="connsiteX4" fmla="*/ 4878705 w 8458200"/>
              <a:gd name="connsiteY4" fmla="*/ 1784026 h 1851308"/>
              <a:gd name="connsiteX5" fmla="*/ 6026468 w 8458200"/>
              <a:gd name="connsiteY5" fmla="*/ 1372236 h 1851308"/>
              <a:gd name="connsiteX6" fmla="*/ 7204995 w 8458200"/>
              <a:gd name="connsiteY6" fmla="*/ 657129 h 1851308"/>
              <a:gd name="connsiteX7" fmla="*/ 8458200 w 8458200"/>
              <a:gd name="connsiteY7" fmla="*/ 30480 h 1851308"/>
              <a:gd name="connsiteX0" fmla="*/ 0 w 8458200"/>
              <a:gd name="connsiteY0" fmla="*/ 0 h 1851308"/>
              <a:gd name="connsiteX1" fmla="*/ 1343311 w 8458200"/>
              <a:gd name="connsiteY1" fmla="*/ 656461 h 1851308"/>
              <a:gd name="connsiteX2" fmla="*/ 2431733 w 8458200"/>
              <a:gd name="connsiteY2" fmla="*/ 1372236 h 1851308"/>
              <a:gd name="connsiteX3" fmla="*/ 3642932 w 8458200"/>
              <a:gd name="connsiteY3" fmla="*/ 1809583 h 1851308"/>
              <a:gd name="connsiteX4" fmla="*/ 4878705 w 8458200"/>
              <a:gd name="connsiteY4" fmla="*/ 1784026 h 1851308"/>
              <a:gd name="connsiteX5" fmla="*/ 6026468 w 8458200"/>
              <a:gd name="connsiteY5" fmla="*/ 1372236 h 1851308"/>
              <a:gd name="connsiteX6" fmla="*/ 7204995 w 8458200"/>
              <a:gd name="connsiteY6" fmla="*/ 657129 h 1851308"/>
              <a:gd name="connsiteX7" fmla="*/ 8458200 w 8458200"/>
              <a:gd name="connsiteY7" fmla="*/ 30480 h 185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58200" h="1851308">
                <a:moveTo>
                  <a:pt x="0" y="0"/>
                </a:moveTo>
                <a:cubicBezTo>
                  <a:pt x="443230" y="323850"/>
                  <a:pt x="530702" y="-37766"/>
                  <a:pt x="1343311" y="656461"/>
                </a:cubicBezTo>
                <a:cubicBezTo>
                  <a:pt x="1748600" y="885167"/>
                  <a:pt x="2094278" y="1192086"/>
                  <a:pt x="2431733" y="1372236"/>
                </a:cubicBezTo>
                <a:cubicBezTo>
                  <a:pt x="2769188" y="1552386"/>
                  <a:pt x="3235103" y="1740951"/>
                  <a:pt x="3642932" y="1809583"/>
                </a:cubicBezTo>
                <a:cubicBezTo>
                  <a:pt x="4050761" y="1878215"/>
                  <a:pt x="4481449" y="1856917"/>
                  <a:pt x="4878705" y="1784026"/>
                </a:cubicBezTo>
                <a:cubicBezTo>
                  <a:pt x="5275961" y="1711135"/>
                  <a:pt x="5673995" y="1549735"/>
                  <a:pt x="6026468" y="1372236"/>
                </a:cubicBezTo>
                <a:cubicBezTo>
                  <a:pt x="6378941" y="1194737"/>
                  <a:pt x="6815027" y="906514"/>
                  <a:pt x="7204995" y="657129"/>
                </a:cubicBezTo>
                <a:cubicBezTo>
                  <a:pt x="7858167" y="239424"/>
                  <a:pt x="7941215" y="370692"/>
                  <a:pt x="8458200" y="30480"/>
                </a:cubicBezTo>
              </a:path>
            </a:pathLst>
          </a:custGeom>
          <a:noFill/>
          <a:ln w="2857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72DB3C-7032-4FA1-8E66-997B9594CE88}"/>
              </a:ext>
            </a:extLst>
          </p:cNvPr>
          <p:cNvGrpSpPr/>
          <p:nvPr/>
        </p:nvGrpSpPr>
        <p:grpSpPr>
          <a:xfrm>
            <a:off x="1278732" y="1925639"/>
            <a:ext cx="1077574" cy="1014768"/>
            <a:chOff x="1220118" y="2343274"/>
            <a:chExt cx="2450851" cy="245085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00CEAF-F7D6-48E2-910D-56D35BC9A6F5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555016-7D58-4A4F-88C8-289A85284678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E42D7D-2D57-4047-B024-0CA4F0090FF5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FC4E0E-B7B2-4F23-BF76-55D8BD62D9D2}"/>
              </a:ext>
            </a:extLst>
          </p:cNvPr>
          <p:cNvGrpSpPr/>
          <p:nvPr/>
        </p:nvGrpSpPr>
        <p:grpSpPr>
          <a:xfrm>
            <a:off x="2990125" y="2988945"/>
            <a:ext cx="1077574" cy="1077574"/>
            <a:chOff x="1220118" y="2343274"/>
            <a:chExt cx="2450851" cy="24508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0D71D0-D18A-463B-A866-C8D5B4C50F1C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830692-12A2-47E9-B026-886B3158099E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1BF8E5-64DB-4B36-B23C-D2DF04FA3D0E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1176A9-0CAE-4990-B046-7402137D9AA4}"/>
              </a:ext>
            </a:extLst>
          </p:cNvPr>
          <p:cNvGrpSpPr/>
          <p:nvPr/>
        </p:nvGrpSpPr>
        <p:grpSpPr>
          <a:xfrm>
            <a:off x="6553423" y="3690451"/>
            <a:ext cx="1008801" cy="945633"/>
            <a:chOff x="1220118" y="2343274"/>
            <a:chExt cx="2450851" cy="245085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C675AF-17D4-42D3-A228-24CA0C4FCF95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91A7EA-645E-42C2-8471-BCEC997B4446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742455-FE7F-45C7-BD2F-A1089C52973F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070B96-4DBD-4443-A99A-D53CC0C95E57}"/>
              </a:ext>
            </a:extLst>
          </p:cNvPr>
          <p:cNvGrpSpPr/>
          <p:nvPr/>
        </p:nvGrpSpPr>
        <p:grpSpPr>
          <a:xfrm>
            <a:off x="8318545" y="3031811"/>
            <a:ext cx="930848" cy="957482"/>
            <a:chOff x="1220118" y="2343274"/>
            <a:chExt cx="2450851" cy="24508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2EFD75-EDF5-499D-98AF-51DDF37815BD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4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2F0118-2B6F-44F7-BF72-8E01CF96F670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4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B15EAC-093B-4201-8290-4631B274DED8}"/>
                </a:ext>
              </a:extLst>
            </p:cNvPr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56C0C33-D58E-4C15-A5B5-EBCEC60FAF43}"/>
              </a:ext>
            </a:extLst>
          </p:cNvPr>
          <p:cNvSpPr/>
          <p:nvPr/>
        </p:nvSpPr>
        <p:spPr>
          <a:xfrm>
            <a:off x="9867431" y="2262840"/>
            <a:ext cx="787394" cy="787394"/>
          </a:xfrm>
          <a:prstGeom prst="ellipse">
            <a:avLst/>
          </a:prstGeom>
          <a:solidFill>
            <a:schemeClr val="accent5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B1A7E5-A0D5-4D98-B590-1AC87ED426C8}"/>
              </a:ext>
            </a:extLst>
          </p:cNvPr>
          <p:cNvSpPr/>
          <p:nvPr/>
        </p:nvSpPr>
        <p:spPr>
          <a:xfrm>
            <a:off x="9936701" y="2332110"/>
            <a:ext cx="648854" cy="64885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6574E9-A56E-4B8A-82C2-2699238B93C7}"/>
              </a:ext>
            </a:extLst>
          </p:cNvPr>
          <p:cNvGrpSpPr/>
          <p:nvPr/>
        </p:nvGrpSpPr>
        <p:grpSpPr>
          <a:xfrm>
            <a:off x="123880" y="3204445"/>
            <a:ext cx="2613018" cy="747973"/>
            <a:chOff x="1661159" y="3149401"/>
            <a:chExt cx="2613018" cy="7479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C103842-AB7C-4875-9449-8B450148B54B}"/>
                </a:ext>
              </a:extLst>
            </p:cNvPr>
            <p:cNvSpPr/>
            <p:nvPr/>
          </p:nvSpPr>
          <p:spPr>
            <a:xfrm>
              <a:off x="2062489" y="3604024"/>
              <a:ext cx="1810360" cy="293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Rectangle 9">
              <a:extLst>
                <a:ext uri="{FF2B5EF4-FFF2-40B4-BE49-F238E27FC236}">
                  <a16:creationId xmlns:a16="http://schemas.microsoft.com/office/drawing/2014/main" id="{207E712E-69D2-4C5B-8621-11091B0A5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159" y="3149401"/>
              <a:ext cx="2613018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indent="92075" algn="ctr">
                <a:defRPr/>
              </a:pP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Segoe UI Light" panose="020B0502040204020203" pitchFamily="34" charset="0"/>
                  <a:sym typeface="Source Sans Pro Bold" charset="0"/>
                </a:rPr>
                <a:t>Übertrittszeugnis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endParaRPr>
            </a:p>
          </p:txBody>
        </p:sp>
      </p:grpSp>
      <p:sp>
        <p:nvSpPr>
          <p:cNvPr id="48" name="Rectangle 9">
            <a:extLst>
              <a:ext uri="{FF2B5EF4-FFF2-40B4-BE49-F238E27FC236}">
                <a16:creationId xmlns:a16="http://schemas.microsoft.com/office/drawing/2014/main" id="{38F57470-791B-4D00-BBE5-FB30A961E4AA}"/>
              </a:ext>
            </a:extLst>
          </p:cNvPr>
          <p:cNvSpPr>
            <a:spLocks/>
          </p:cNvSpPr>
          <p:nvPr/>
        </p:nvSpPr>
        <p:spPr bwMode="auto">
          <a:xfrm>
            <a:off x="1990125" y="4304276"/>
            <a:ext cx="2613018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 algn="ctr">
              <a:defRPr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Familienstammbuch oder </a:t>
            </a:r>
          </a:p>
          <a:p>
            <a:pPr indent="92075" algn="ctr">
              <a:defRPr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Geburtsurkunde und Taufschein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4B8D610E-498F-4023-B332-59B77AEAF023}"/>
              </a:ext>
            </a:extLst>
          </p:cNvPr>
          <p:cNvSpPr>
            <a:spLocks/>
          </p:cNvSpPr>
          <p:nvPr/>
        </p:nvSpPr>
        <p:spPr bwMode="auto">
          <a:xfrm>
            <a:off x="6680226" y="4716972"/>
            <a:ext cx="2613018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>
              <a:defRPr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Nachweis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 der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Erziehungsberechtigung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28B7CCD5-D9B6-4BDB-BD71-42BABE3F1E2D}"/>
              </a:ext>
            </a:extLst>
          </p:cNvPr>
          <p:cNvSpPr>
            <a:spLocks/>
          </p:cNvSpPr>
          <p:nvPr/>
        </p:nvSpPr>
        <p:spPr bwMode="auto">
          <a:xfrm>
            <a:off x="8159147" y="4023220"/>
            <a:ext cx="2847584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 algn="ctr">
              <a:defRPr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Staatsangehörigkeitsnachweis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E8893801-25B0-4527-8922-988E16AE516B}"/>
              </a:ext>
            </a:extLst>
          </p:cNvPr>
          <p:cNvSpPr>
            <a:spLocks/>
          </p:cNvSpPr>
          <p:nvPr/>
        </p:nvSpPr>
        <p:spPr bwMode="auto">
          <a:xfrm>
            <a:off x="9578982" y="3145701"/>
            <a:ext cx="2613018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indent="92075" algn="ctr">
              <a:defRPr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  <a:sym typeface="Source Sans Pro Bold" charset="0"/>
              </a:rPr>
              <a:t>Aufenthaltsgenehmigung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 Light" panose="020B0502040204020203" pitchFamily="34" charset="0"/>
              <a:sym typeface="Source Sans Pro Bold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FF1301-1498-449C-8DF2-7AB6C36BA437}"/>
              </a:ext>
            </a:extLst>
          </p:cNvPr>
          <p:cNvSpPr/>
          <p:nvPr/>
        </p:nvSpPr>
        <p:spPr>
          <a:xfrm>
            <a:off x="3741163" y="1474254"/>
            <a:ext cx="5508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Notwendige Unterlagen für die Einschreibung an der Mädchenrealschule Niedermünster :</a:t>
            </a:r>
            <a:endParaRPr 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4C9E18-BC80-449F-B137-A8971D576045}"/>
              </a:ext>
            </a:extLst>
          </p:cNvPr>
          <p:cNvGrpSpPr/>
          <p:nvPr/>
        </p:nvGrpSpPr>
        <p:grpSpPr>
          <a:xfrm>
            <a:off x="3390900" y="512904"/>
            <a:ext cx="5410201" cy="1440424"/>
            <a:chOff x="1063147" y="512904"/>
            <a:chExt cx="5410201" cy="1440424"/>
          </a:xfrm>
        </p:grpSpPr>
        <p:sp>
          <p:nvSpPr>
            <p:cNvPr id="63" name="Text Placeholder 2">
              <a:extLst>
                <a:ext uri="{FF2B5EF4-FFF2-40B4-BE49-F238E27FC236}">
                  <a16:creationId xmlns:a16="http://schemas.microsoft.com/office/drawing/2014/main" id="{4C23D3DC-CE4C-40F0-B838-3976CF738535}"/>
                </a:ext>
              </a:extLst>
            </p:cNvPr>
            <p:cNvSpPr txBox="1">
              <a:spLocks/>
            </p:cNvSpPr>
            <p:nvPr/>
          </p:nvSpPr>
          <p:spPr>
            <a:xfrm>
              <a:off x="1063147" y="833726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Übertritt</a:t>
              </a:r>
              <a:endParaRPr lang="id-ID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64" name="Text Placeholder 2">
              <a:extLst>
                <a:ext uri="{FF2B5EF4-FFF2-40B4-BE49-F238E27FC236}">
                  <a16:creationId xmlns:a16="http://schemas.microsoft.com/office/drawing/2014/main" id="{32DE63DB-C57F-4823-82C3-C285B191C7FA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057757" y="512904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sz="14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37" name="Rechteck 36">
            <a:extLst>
              <a:ext uri="{FF2B5EF4-FFF2-40B4-BE49-F238E27FC236}">
                <a16:creationId xmlns:a16="http://schemas.microsoft.com/office/drawing/2014/main" id="{8A4ACACD-35F5-40F9-BBAF-5ED38B5FC6FD}"/>
              </a:ext>
            </a:extLst>
          </p:cNvPr>
          <p:cNvSpPr/>
          <p:nvPr/>
        </p:nvSpPr>
        <p:spPr>
          <a:xfrm>
            <a:off x="5292655" y="4383648"/>
            <a:ext cx="109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ggf. noch:</a:t>
            </a:r>
          </a:p>
        </p:txBody>
      </p:sp>
    </p:spTree>
    <p:extLst>
      <p:ext uri="{BB962C8B-B14F-4D97-AF65-F5344CB8AC3E}">
        <p14:creationId xmlns:p14="http://schemas.microsoft.com/office/powerpoint/2010/main" val="26284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/>
      <p:bldP spid="51" grpId="0"/>
      <p:bldP spid="54" grpId="0"/>
      <p:bldP spid="57" grpId="0"/>
      <p:bldP spid="3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6C1FB66D-F983-4B01-86E9-B2FDCB424CE1}"/>
              </a:ext>
            </a:extLst>
          </p:cNvPr>
          <p:cNvSpPr/>
          <p:nvPr/>
        </p:nvSpPr>
        <p:spPr>
          <a:xfrm>
            <a:off x="5964368" y="269181"/>
            <a:ext cx="3829844" cy="3829844"/>
          </a:xfrm>
          <a:prstGeom prst="ellipse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430644-B75F-4029-9F9A-7764124360F0}"/>
              </a:ext>
            </a:extLst>
          </p:cNvPr>
          <p:cNvSpPr/>
          <p:nvPr/>
        </p:nvSpPr>
        <p:spPr>
          <a:xfrm>
            <a:off x="6510165" y="4161733"/>
            <a:ext cx="373545" cy="373545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A2DEB7-369C-4ECC-A75E-733F0BC3077E}"/>
              </a:ext>
            </a:extLst>
          </p:cNvPr>
          <p:cNvSpPr/>
          <p:nvPr/>
        </p:nvSpPr>
        <p:spPr>
          <a:xfrm>
            <a:off x="10474912" y="1254806"/>
            <a:ext cx="545248" cy="545248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2EDACA-F4DE-4373-B440-515FEA5CBC9A}"/>
              </a:ext>
            </a:extLst>
          </p:cNvPr>
          <p:cNvGrpSpPr/>
          <p:nvPr/>
        </p:nvGrpSpPr>
        <p:grpSpPr>
          <a:xfrm>
            <a:off x="994545" y="870441"/>
            <a:ext cx="5417496" cy="1162968"/>
            <a:chOff x="1121673" y="1877457"/>
            <a:chExt cx="5417496" cy="1162968"/>
          </a:xfrm>
        </p:grpSpPr>
        <p:sp>
          <p:nvSpPr>
            <p:cNvPr id="49" name="Text Placeholder 2">
              <a:extLst>
                <a:ext uri="{FF2B5EF4-FFF2-40B4-BE49-F238E27FC236}">
                  <a16:creationId xmlns:a16="http://schemas.microsoft.com/office/drawing/2014/main" id="{75AD8520-997E-4773-8A69-6C1CED1A3090}"/>
                </a:ext>
              </a:extLst>
            </p:cNvPr>
            <p:cNvSpPr txBox="1">
              <a:spLocks/>
            </p:cNvSpPr>
            <p:nvPr/>
          </p:nvSpPr>
          <p:spPr>
            <a:xfrm>
              <a:off x="1128968" y="1877457"/>
              <a:ext cx="541020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Einschreibung</a:t>
              </a:r>
            </a:p>
            <a:p>
              <a:pPr algn="l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am </a:t>
              </a:r>
              <a:r>
                <a:rPr lang="de-DE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6. Mai 2024 </a:t>
              </a:r>
              <a:endParaRPr lang="id-ID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0" name="Text Placeholder 2">
              <a:extLst>
                <a:ext uri="{FF2B5EF4-FFF2-40B4-BE49-F238E27FC236}">
                  <a16:creationId xmlns:a16="http://schemas.microsoft.com/office/drawing/2014/main" id="{A9D027F2-3172-44A3-ACF7-C86F8A5B900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2564678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4" name="Bildplatzhalter 3" descr="Ein Bild, das Person, drinnen, Wand, Foto enthält.&#10;&#10;Mit hoher Zuverlässigkeit generierte Beschreibung">
            <a:extLst>
              <a:ext uri="{FF2B5EF4-FFF2-40B4-BE49-F238E27FC236}">
                <a16:creationId xmlns:a16="http://schemas.microsoft.com/office/drawing/2014/main" id="{6725F833-7020-44E5-B36E-B92842477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Bildplatzhalter 11" descr="Ein Bild, das Person, drinnen, Frau enthält.&#10;&#10;Mit sehr hoher Zuverlässigkeit generierte Beschreibung">
            <a:extLst>
              <a:ext uri="{FF2B5EF4-FFF2-40B4-BE49-F238E27FC236}">
                <a16:creationId xmlns:a16="http://schemas.microsoft.com/office/drawing/2014/main" id="{B9D64DEC-B020-405F-88EE-27A10B3E91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Bildplatzhalter 9" descr="Ein Bild, das Person, drinnen, Wand, Tisch enthält.&#10;&#10;Mit sehr hoher Zuverlässigkeit generierte Beschreibung">
            <a:extLst>
              <a:ext uri="{FF2B5EF4-FFF2-40B4-BE49-F238E27FC236}">
                <a16:creationId xmlns:a16="http://schemas.microsoft.com/office/drawing/2014/main" id="{8C4008CD-DD29-4C6C-99AA-4BF8FBB61F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68676BF-EC23-4EF3-AC54-4324F6570B08}"/>
              </a:ext>
            </a:extLst>
          </p:cNvPr>
          <p:cNvSpPr/>
          <p:nvPr/>
        </p:nvSpPr>
        <p:spPr>
          <a:xfrm>
            <a:off x="1001840" y="2515071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latin typeface="Roboto Light" pitchFamily="2" charset="0"/>
                <a:ea typeface="Roboto Light" pitchFamily="2" charset="0"/>
              </a:rPr>
              <a:t>an der Mädchenrealschule </a:t>
            </a:r>
          </a:p>
          <a:p>
            <a:r>
              <a:rPr lang="de-DE" sz="3200" dirty="0">
                <a:latin typeface="Roboto Light" pitchFamily="2" charset="0"/>
                <a:ea typeface="Roboto Light" pitchFamily="2" charset="0"/>
              </a:rPr>
              <a:t>Niedermünster </a:t>
            </a:r>
          </a:p>
          <a:p>
            <a:r>
              <a:rPr lang="de-DE" sz="3600" dirty="0">
                <a:latin typeface="Roboto Light" pitchFamily="2" charset="0"/>
                <a:ea typeface="Roboto Light" pitchFamily="2" charset="0"/>
              </a:rPr>
              <a:t>von 08:00 – 12:00 Uhr </a:t>
            </a:r>
          </a:p>
          <a:p>
            <a:r>
              <a:rPr lang="de-DE" sz="3600">
                <a:latin typeface="Roboto Light" pitchFamily="2" charset="0"/>
                <a:ea typeface="Roboto Light" pitchFamily="2" charset="0"/>
              </a:rPr>
              <a:t>und 13:00 </a:t>
            </a:r>
            <a:r>
              <a:rPr lang="de-DE" sz="3600" dirty="0">
                <a:latin typeface="Roboto Light" pitchFamily="2" charset="0"/>
                <a:ea typeface="Roboto Light" pitchFamily="2" charset="0"/>
              </a:rPr>
              <a:t>– 17:00 Uhr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A1AEE58-60DD-4624-B504-2540BA2A7EEA}"/>
              </a:ext>
            </a:extLst>
          </p:cNvPr>
          <p:cNvSpPr/>
          <p:nvPr/>
        </p:nvSpPr>
        <p:spPr>
          <a:xfrm>
            <a:off x="-434212" y="-270744"/>
            <a:ext cx="1184882" cy="75144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8465CCE-5A1F-4144-A7E5-AE59C100F98B}"/>
              </a:ext>
            </a:extLst>
          </p:cNvPr>
          <p:cNvSpPr/>
          <p:nvPr/>
        </p:nvSpPr>
        <p:spPr>
          <a:xfrm>
            <a:off x="11207153" y="-270744"/>
            <a:ext cx="1184882" cy="75144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6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82EDACA-F4DE-4373-B440-515FEA5CBC9A}"/>
              </a:ext>
            </a:extLst>
          </p:cNvPr>
          <p:cNvGrpSpPr/>
          <p:nvPr/>
        </p:nvGrpSpPr>
        <p:grpSpPr>
          <a:xfrm>
            <a:off x="994545" y="870441"/>
            <a:ext cx="5417496" cy="1162968"/>
            <a:chOff x="1121673" y="1877457"/>
            <a:chExt cx="5417496" cy="1162968"/>
          </a:xfrm>
        </p:grpSpPr>
        <p:sp>
          <p:nvSpPr>
            <p:cNvPr id="49" name="Text Placeholder 2">
              <a:extLst>
                <a:ext uri="{FF2B5EF4-FFF2-40B4-BE49-F238E27FC236}">
                  <a16:creationId xmlns:a16="http://schemas.microsoft.com/office/drawing/2014/main" id="{75AD8520-997E-4773-8A69-6C1CED1A3090}"/>
                </a:ext>
              </a:extLst>
            </p:cNvPr>
            <p:cNvSpPr txBox="1">
              <a:spLocks/>
            </p:cNvSpPr>
            <p:nvPr/>
          </p:nvSpPr>
          <p:spPr>
            <a:xfrm>
              <a:off x="1655891" y="1877457"/>
              <a:ext cx="4883278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Probeunterricht</a:t>
              </a:r>
            </a:p>
            <a:p>
              <a:pPr algn="l"/>
              <a:r>
                <a:rPr lang="de-DE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falls erforderlich</a:t>
              </a:r>
            </a:p>
            <a:p>
              <a:pPr algn="l"/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am </a:t>
              </a:r>
            </a:p>
            <a:p>
              <a:pPr algn="l"/>
              <a:r>
                <a:rPr lang="de-DE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ight" panose="02000000000000000000" pitchFamily="2" charset="0"/>
                  <a:ea typeface="Roboto Light" panose="02000000000000000000" pitchFamily="2" charset="0"/>
                </a:rPr>
                <a:t>14. - 16. Mai 2024</a:t>
              </a:r>
              <a:endParaRPr lang="id-ID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0" name="Text Placeholder 2">
              <a:extLst>
                <a:ext uri="{FF2B5EF4-FFF2-40B4-BE49-F238E27FC236}">
                  <a16:creationId xmlns:a16="http://schemas.microsoft.com/office/drawing/2014/main" id="{A9D027F2-3172-44A3-ACF7-C86F8A5B900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21673" y="2564678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d-ID" sz="140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768676BF-EC23-4EF3-AC54-4324F6570B08}"/>
              </a:ext>
            </a:extLst>
          </p:cNvPr>
          <p:cNvSpPr/>
          <p:nvPr/>
        </p:nvSpPr>
        <p:spPr>
          <a:xfrm>
            <a:off x="1001840" y="25150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36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A1AEE58-60DD-4624-B504-2540BA2A7EEA}"/>
              </a:ext>
            </a:extLst>
          </p:cNvPr>
          <p:cNvSpPr/>
          <p:nvPr/>
        </p:nvSpPr>
        <p:spPr>
          <a:xfrm>
            <a:off x="-434212" y="-270744"/>
            <a:ext cx="1184882" cy="75144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8465CCE-5A1F-4144-A7E5-AE59C100F98B}"/>
              </a:ext>
            </a:extLst>
          </p:cNvPr>
          <p:cNvSpPr/>
          <p:nvPr/>
        </p:nvSpPr>
        <p:spPr>
          <a:xfrm>
            <a:off x="11207153" y="-270744"/>
            <a:ext cx="1184882" cy="75144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Unschärfe enthält.&#10;&#10;Mit hoher Zuverlässigkeit generierte Beschreibung">
            <a:extLst>
              <a:ext uri="{FF2B5EF4-FFF2-40B4-BE49-F238E27FC236}">
                <a16:creationId xmlns:a16="http://schemas.microsoft.com/office/drawing/2014/main" id="{1584A9FD-1E13-40B2-B143-36489CD17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187" y="461962"/>
            <a:ext cx="6915150" cy="58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drinnen, Wand, Frau enthält.&#10;&#10;Mit sehr hoher Zuverlässigkeit generierte Beschreibung">
            <a:extLst>
              <a:ext uri="{FF2B5EF4-FFF2-40B4-BE49-F238E27FC236}">
                <a16:creationId xmlns:a16="http://schemas.microsoft.com/office/drawing/2014/main" id="{B89191F1-6FAB-4EBC-9F48-C23FF91361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1100"/>
            <a:ext cx="6342063" cy="4495800"/>
          </a:xfr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8EFE9F-D09D-47AF-8677-8B6547A09802}"/>
              </a:ext>
            </a:extLst>
          </p:cNvPr>
          <p:cNvSpPr txBox="1">
            <a:spLocks/>
          </p:cNvSpPr>
          <p:nvPr/>
        </p:nvSpPr>
        <p:spPr>
          <a:xfrm>
            <a:off x="7020839" y="2305453"/>
            <a:ext cx="4006127" cy="669402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Vielen Dank für Ihre Aufmerksamkeit!</a:t>
            </a:r>
            <a:endParaRPr lang="id-ID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4199A2-A311-481E-9080-E71B46563C78}"/>
              </a:ext>
            </a:extLst>
          </p:cNvPr>
          <p:cNvSpPr txBox="1"/>
          <p:nvPr/>
        </p:nvSpPr>
        <p:spPr>
          <a:xfrm>
            <a:off x="7020838" y="5828661"/>
            <a:ext cx="454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www.niedermuenster.de</a:t>
            </a:r>
          </a:p>
        </p:txBody>
      </p:sp>
    </p:spTree>
    <p:extLst>
      <p:ext uri="{BB962C8B-B14F-4D97-AF65-F5344CB8AC3E}">
        <p14:creationId xmlns:p14="http://schemas.microsoft.com/office/powerpoint/2010/main" val="21940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E83108-D884-4D5F-8141-147578242847}"/>
              </a:ext>
            </a:extLst>
          </p:cNvPr>
          <p:cNvSpPr/>
          <p:nvPr/>
        </p:nvSpPr>
        <p:spPr>
          <a:xfrm rot="2700000">
            <a:off x="2118845" y="2374573"/>
            <a:ext cx="2108854" cy="2108854"/>
          </a:xfrm>
          <a:prstGeom prst="roundRect">
            <a:avLst/>
          </a:prstGeom>
          <a:gradFill>
            <a:gsLst>
              <a:gs pos="100000">
                <a:schemeClr val="accent2"/>
              </a:gs>
              <a:gs pos="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80D954-8437-4BB4-9C14-8B5F3E6C8E1C}"/>
              </a:ext>
            </a:extLst>
          </p:cNvPr>
          <p:cNvSpPr/>
          <p:nvPr/>
        </p:nvSpPr>
        <p:spPr>
          <a:xfrm>
            <a:off x="6984272" y="2942539"/>
            <a:ext cx="478130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dirty="0">
                <a:solidFill>
                  <a:schemeClr val="accent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Grundlage ist das christliche Welt- und Menschenbild</a:t>
            </a:r>
          </a:p>
          <a:p>
            <a:pPr>
              <a:lnSpc>
                <a:spcPct val="120000"/>
              </a:lnSpc>
            </a:pPr>
            <a:r>
              <a:rPr lang="de-DE" sz="2800" dirty="0">
                <a:solidFill>
                  <a:schemeClr val="accent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in unserer Erziehungs- und Bildungsarbeit</a:t>
            </a:r>
            <a:r>
              <a:rPr lang="de-DE" sz="2800" dirty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Segoe UI Light" panose="020B0502040204020203" pitchFamily="34" charset="0"/>
              </a:rPr>
              <a:t>!</a:t>
            </a:r>
            <a:endParaRPr lang="en-US" sz="28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A504B6-B1E0-48AE-9F89-4841452B9C41}"/>
              </a:ext>
            </a:extLst>
          </p:cNvPr>
          <p:cNvGrpSpPr/>
          <p:nvPr/>
        </p:nvGrpSpPr>
        <p:grpSpPr>
          <a:xfrm>
            <a:off x="6005623" y="1285875"/>
            <a:ext cx="5676790" cy="1973376"/>
            <a:chOff x="6963919" y="1691141"/>
            <a:chExt cx="3420981" cy="15681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82A372-E76B-4E79-A700-2BAFC69A0712}"/>
                </a:ext>
              </a:extLst>
            </p:cNvPr>
            <p:cNvGrpSpPr/>
            <p:nvPr/>
          </p:nvGrpSpPr>
          <p:grpSpPr>
            <a:xfrm>
              <a:off x="6963919" y="1691141"/>
              <a:ext cx="3420981" cy="1440424"/>
              <a:chOff x="1121673" y="1972566"/>
              <a:chExt cx="3420981" cy="1440424"/>
            </a:xfrm>
          </p:grpSpPr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id="{7CD0EE21-9963-4982-BBB0-F9531A21C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1673" y="2293388"/>
                <a:ext cx="3420981" cy="11196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5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Ziele</a:t>
                </a:r>
                <a:r>
                  <a:rPr lang="en-US" sz="5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 und </a:t>
                </a:r>
                <a:r>
                  <a:rPr lang="en-US" sz="5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Auftrag</a:t>
                </a:r>
                <a:endParaRPr lang="id-ID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1" name="Text Placeholder 2">
                <a:extLst>
                  <a:ext uri="{FF2B5EF4-FFF2-40B4-BE49-F238E27FC236}">
                    <a16:creationId xmlns:a16="http://schemas.microsoft.com/office/drawing/2014/main" id="{7CEADF49-A38F-46D6-9BDF-8D1A95625CE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1121673" y="1972566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id-ID" sz="1400" dirty="0">
                  <a:solidFill>
                    <a:schemeClr val="bg1">
                      <a:lumMod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8C9B86C-155F-49BA-A72B-5444E9575F46}"/>
                </a:ext>
              </a:extLst>
            </p:cNvPr>
            <p:cNvGrpSpPr/>
            <p:nvPr/>
          </p:nvGrpSpPr>
          <p:grpSpPr>
            <a:xfrm flipH="1">
              <a:off x="7088558" y="3209137"/>
              <a:ext cx="357190" cy="50114"/>
              <a:chOff x="9072742" y="259789"/>
              <a:chExt cx="1860271" cy="26099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BA35A22-F83E-47F3-A76E-7CA8B6AF4DA9}"/>
                  </a:ext>
                </a:extLst>
              </p:cNvPr>
              <p:cNvSpPr/>
              <p:nvPr/>
            </p:nvSpPr>
            <p:spPr>
              <a:xfrm>
                <a:off x="9433088" y="259789"/>
                <a:ext cx="1499925" cy="26099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1270000" sx="90000" sy="90000" algn="ctr" rotWithShape="0">
                  <a:schemeClr val="bg1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0150BB3-A7B4-4147-A2E8-94A3BA8E769B}"/>
                  </a:ext>
                </a:extLst>
              </p:cNvPr>
              <p:cNvSpPr/>
              <p:nvPr/>
            </p:nvSpPr>
            <p:spPr>
              <a:xfrm>
                <a:off x="9072742" y="259789"/>
                <a:ext cx="260998" cy="2609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8" name="Freeform 50">
            <a:extLst>
              <a:ext uri="{FF2B5EF4-FFF2-40B4-BE49-F238E27FC236}">
                <a16:creationId xmlns:a16="http://schemas.microsoft.com/office/drawing/2014/main" id="{E6B167AA-D964-41C5-85B1-209982DD157D}"/>
              </a:ext>
            </a:extLst>
          </p:cNvPr>
          <p:cNvSpPr>
            <a:spLocks noEditPoints="1"/>
          </p:cNvSpPr>
          <p:nvPr/>
        </p:nvSpPr>
        <p:spPr bwMode="auto">
          <a:xfrm>
            <a:off x="3023253" y="2617102"/>
            <a:ext cx="300038" cy="325438"/>
          </a:xfrm>
          <a:custGeom>
            <a:avLst/>
            <a:gdLst>
              <a:gd name="T0" fmla="*/ 117 w 192"/>
              <a:gd name="T1" fmla="*/ 49 h 208"/>
              <a:gd name="T2" fmla="*/ 150 w 192"/>
              <a:gd name="T3" fmla="*/ 26 h 208"/>
              <a:gd name="T4" fmla="*/ 168 w 192"/>
              <a:gd name="T5" fmla="*/ 16 h 208"/>
              <a:gd name="T6" fmla="*/ 118 w 192"/>
              <a:gd name="T7" fmla="*/ 22 h 208"/>
              <a:gd name="T8" fmla="*/ 105 w 192"/>
              <a:gd name="T9" fmla="*/ 0 h 208"/>
              <a:gd name="T10" fmla="*/ 86 w 192"/>
              <a:gd name="T11" fmla="*/ 18 h 208"/>
              <a:gd name="T12" fmla="*/ 44 w 192"/>
              <a:gd name="T13" fmla="*/ 20 h 208"/>
              <a:gd name="T14" fmla="*/ 51 w 192"/>
              <a:gd name="T15" fmla="*/ 26 h 208"/>
              <a:gd name="T16" fmla="*/ 72 w 192"/>
              <a:gd name="T17" fmla="*/ 50 h 208"/>
              <a:gd name="T18" fmla="*/ 0 w 192"/>
              <a:gd name="T19" fmla="*/ 134 h 208"/>
              <a:gd name="T20" fmla="*/ 96 w 192"/>
              <a:gd name="T21" fmla="*/ 208 h 208"/>
              <a:gd name="T22" fmla="*/ 192 w 192"/>
              <a:gd name="T23" fmla="*/ 134 h 208"/>
              <a:gd name="T24" fmla="*/ 117 w 192"/>
              <a:gd name="T25" fmla="*/ 49 h 208"/>
              <a:gd name="T26" fmla="*/ 66 w 192"/>
              <a:gd name="T27" fmla="*/ 25 h 208"/>
              <a:gd name="T28" fmla="*/ 88 w 192"/>
              <a:gd name="T29" fmla="*/ 26 h 208"/>
              <a:gd name="T30" fmla="*/ 90 w 192"/>
              <a:gd name="T31" fmla="*/ 26 h 208"/>
              <a:gd name="T32" fmla="*/ 103 w 192"/>
              <a:gd name="T33" fmla="*/ 13 h 208"/>
              <a:gd name="T34" fmla="*/ 114 w 192"/>
              <a:gd name="T35" fmla="*/ 30 h 208"/>
              <a:gd name="T36" fmla="*/ 130 w 192"/>
              <a:gd name="T37" fmla="*/ 28 h 208"/>
              <a:gd name="T38" fmla="*/ 108 w 192"/>
              <a:gd name="T39" fmla="*/ 48 h 208"/>
              <a:gd name="T40" fmla="*/ 96 w 192"/>
              <a:gd name="T41" fmla="*/ 47 h 208"/>
              <a:gd name="T42" fmla="*/ 80 w 192"/>
              <a:gd name="T43" fmla="*/ 48 h 208"/>
              <a:gd name="T44" fmla="*/ 66 w 192"/>
              <a:gd name="T45" fmla="*/ 25 h 208"/>
              <a:gd name="T46" fmla="*/ 96 w 192"/>
              <a:gd name="T47" fmla="*/ 200 h 208"/>
              <a:gd name="T48" fmla="*/ 8 w 192"/>
              <a:gd name="T49" fmla="*/ 134 h 208"/>
              <a:gd name="T50" fmla="*/ 96 w 192"/>
              <a:gd name="T51" fmla="*/ 55 h 208"/>
              <a:gd name="T52" fmla="*/ 184 w 192"/>
              <a:gd name="T53" fmla="*/ 134 h 208"/>
              <a:gd name="T54" fmla="*/ 96 w 192"/>
              <a:gd name="T55" fmla="*/ 200 h 208"/>
              <a:gd name="T56" fmla="*/ 55 w 192"/>
              <a:gd name="T57" fmla="*/ 82 h 208"/>
              <a:gd name="T58" fmla="*/ 28 w 192"/>
              <a:gd name="T59" fmla="*/ 108 h 208"/>
              <a:gd name="T60" fmla="*/ 31 w 192"/>
              <a:gd name="T61" fmla="*/ 113 h 208"/>
              <a:gd name="T62" fmla="*/ 32 w 192"/>
              <a:gd name="T63" fmla="*/ 113 h 208"/>
              <a:gd name="T64" fmla="*/ 36 w 192"/>
              <a:gd name="T65" fmla="*/ 110 h 208"/>
              <a:gd name="T66" fmla="*/ 57 w 192"/>
              <a:gd name="T67" fmla="*/ 89 h 208"/>
              <a:gd name="T68" fmla="*/ 60 w 192"/>
              <a:gd name="T69" fmla="*/ 85 h 208"/>
              <a:gd name="T70" fmla="*/ 55 w 192"/>
              <a:gd name="T71" fmla="*/ 8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208">
                <a:moveTo>
                  <a:pt x="117" y="49"/>
                </a:moveTo>
                <a:cubicBezTo>
                  <a:pt x="120" y="45"/>
                  <a:pt x="134" y="34"/>
                  <a:pt x="150" y="26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05" y="0"/>
                  <a:pt x="105" y="0"/>
                  <a:pt x="105" y="0"/>
                </a:cubicBezTo>
                <a:cubicBezTo>
                  <a:pt x="86" y="18"/>
                  <a:pt x="86" y="18"/>
                  <a:pt x="86" y="18"/>
                </a:cubicBezTo>
                <a:cubicBezTo>
                  <a:pt x="44" y="15"/>
                  <a:pt x="44" y="16"/>
                  <a:pt x="44" y="20"/>
                </a:cubicBezTo>
                <a:cubicBezTo>
                  <a:pt x="43" y="24"/>
                  <a:pt x="47" y="25"/>
                  <a:pt x="51" y="26"/>
                </a:cubicBezTo>
                <a:cubicBezTo>
                  <a:pt x="66" y="29"/>
                  <a:pt x="71" y="46"/>
                  <a:pt x="72" y="50"/>
                </a:cubicBezTo>
                <a:cubicBezTo>
                  <a:pt x="29" y="59"/>
                  <a:pt x="0" y="91"/>
                  <a:pt x="0" y="134"/>
                </a:cubicBezTo>
                <a:cubicBezTo>
                  <a:pt x="0" y="181"/>
                  <a:pt x="35" y="208"/>
                  <a:pt x="96" y="208"/>
                </a:cubicBezTo>
                <a:cubicBezTo>
                  <a:pt x="157" y="208"/>
                  <a:pt x="192" y="181"/>
                  <a:pt x="192" y="134"/>
                </a:cubicBezTo>
                <a:cubicBezTo>
                  <a:pt x="192" y="90"/>
                  <a:pt x="161" y="57"/>
                  <a:pt x="117" y="49"/>
                </a:cubicBezTo>
                <a:close/>
                <a:moveTo>
                  <a:pt x="66" y="25"/>
                </a:moveTo>
                <a:cubicBezTo>
                  <a:pt x="73" y="25"/>
                  <a:pt x="81" y="26"/>
                  <a:pt x="88" y="26"/>
                </a:cubicBezTo>
                <a:cubicBezTo>
                  <a:pt x="90" y="26"/>
                  <a:pt x="90" y="26"/>
                  <a:pt x="90" y="26"/>
                </a:cubicBezTo>
                <a:cubicBezTo>
                  <a:pt x="103" y="13"/>
                  <a:pt x="103" y="13"/>
                  <a:pt x="103" y="13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30" y="28"/>
                  <a:pt x="130" y="28"/>
                  <a:pt x="130" y="28"/>
                </a:cubicBezTo>
                <a:cubicBezTo>
                  <a:pt x="120" y="35"/>
                  <a:pt x="110" y="42"/>
                  <a:pt x="108" y="48"/>
                </a:cubicBezTo>
                <a:cubicBezTo>
                  <a:pt x="104" y="47"/>
                  <a:pt x="100" y="47"/>
                  <a:pt x="96" y="47"/>
                </a:cubicBezTo>
                <a:cubicBezTo>
                  <a:pt x="90" y="47"/>
                  <a:pt x="85" y="48"/>
                  <a:pt x="80" y="48"/>
                </a:cubicBezTo>
                <a:cubicBezTo>
                  <a:pt x="79" y="45"/>
                  <a:pt x="76" y="33"/>
                  <a:pt x="66" y="25"/>
                </a:cubicBezTo>
                <a:close/>
                <a:moveTo>
                  <a:pt x="96" y="200"/>
                </a:moveTo>
                <a:cubicBezTo>
                  <a:pt x="70" y="200"/>
                  <a:pt x="8" y="194"/>
                  <a:pt x="8" y="134"/>
                </a:cubicBezTo>
                <a:cubicBezTo>
                  <a:pt x="8" y="88"/>
                  <a:pt x="45" y="55"/>
                  <a:pt x="96" y="55"/>
                </a:cubicBezTo>
                <a:cubicBezTo>
                  <a:pt x="147" y="55"/>
                  <a:pt x="184" y="88"/>
                  <a:pt x="184" y="134"/>
                </a:cubicBezTo>
                <a:cubicBezTo>
                  <a:pt x="184" y="194"/>
                  <a:pt x="122" y="200"/>
                  <a:pt x="96" y="200"/>
                </a:cubicBezTo>
                <a:close/>
                <a:moveTo>
                  <a:pt x="55" y="82"/>
                </a:moveTo>
                <a:cubicBezTo>
                  <a:pt x="33" y="86"/>
                  <a:pt x="28" y="107"/>
                  <a:pt x="28" y="108"/>
                </a:cubicBezTo>
                <a:cubicBezTo>
                  <a:pt x="28" y="111"/>
                  <a:pt x="29" y="113"/>
                  <a:pt x="31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4" y="113"/>
                  <a:pt x="36" y="112"/>
                  <a:pt x="36" y="110"/>
                </a:cubicBezTo>
                <a:cubicBezTo>
                  <a:pt x="36" y="110"/>
                  <a:pt x="40" y="93"/>
                  <a:pt x="57" y="89"/>
                </a:cubicBezTo>
                <a:cubicBezTo>
                  <a:pt x="59" y="89"/>
                  <a:pt x="60" y="87"/>
                  <a:pt x="60" y="85"/>
                </a:cubicBezTo>
                <a:cubicBezTo>
                  <a:pt x="60" y="83"/>
                  <a:pt x="57" y="81"/>
                  <a:pt x="55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F11652-03B1-4916-8B0B-5F3F8F5143E5}"/>
              </a:ext>
            </a:extLst>
          </p:cNvPr>
          <p:cNvGrpSpPr/>
          <p:nvPr/>
        </p:nvGrpSpPr>
        <p:grpSpPr>
          <a:xfrm>
            <a:off x="2176016" y="3038675"/>
            <a:ext cx="1994512" cy="713044"/>
            <a:chOff x="7200900" y="4431847"/>
            <a:chExt cx="1994512" cy="71304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9A7857-E853-44DA-B965-C24E1D4725C7}"/>
                </a:ext>
              </a:extLst>
            </p:cNvPr>
            <p:cNvSpPr/>
            <p:nvPr/>
          </p:nvSpPr>
          <p:spPr>
            <a:xfrm>
              <a:off x="7200900" y="4851541"/>
              <a:ext cx="1994512" cy="293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CC32FE-3A96-42AA-9D6B-CCCA9A5F7571}"/>
                </a:ext>
              </a:extLst>
            </p:cNvPr>
            <p:cNvSpPr/>
            <p:nvPr/>
          </p:nvSpPr>
          <p:spPr>
            <a:xfrm>
              <a:off x="7200901" y="4431847"/>
              <a:ext cx="1994511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id-ID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9" name="Bildplatzhalter 28" descr="Ein Bild, das Person, drinnen, Frau enthält.&#10;&#10;Mit sehr hoher Zuverlässigkeit generierte Beschreibung">
            <a:extLst>
              <a:ext uri="{FF2B5EF4-FFF2-40B4-BE49-F238E27FC236}">
                <a16:creationId xmlns:a16="http://schemas.microsoft.com/office/drawing/2014/main" id="{3B4BD1C0-E4BD-44E9-987D-C9906BFF11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3191" y="-531181"/>
            <a:ext cx="3232079" cy="3232078"/>
          </a:xfrm>
        </p:spPr>
      </p:pic>
      <p:pic>
        <p:nvPicPr>
          <p:cNvPr id="31" name="Bildplatzhalter 30" descr="Ein Bild, das Boden, drinnen, Tisch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3B09CC89-31CC-492A-B2F9-30DB0FCB9A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092" y="761007"/>
            <a:ext cx="2079590" cy="2079589"/>
          </a:xfrm>
        </p:spPr>
      </p:pic>
      <p:pic>
        <p:nvPicPr>
          <p:cNvPr id="33" name="Bildplatzhalter 32" descr="Ein Bild, das Person, drinnen, Wand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D354FE37-1F09-49E1-945D-9504934570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092" y="4024993"/>
            <a:ext cx="2079590" cy="2079589"/>
          </a:xfrm>
        </p:spPr>
      </p:pic>
      <p:pic>
        <p:nvPicPr>
          <p:cNvPr id="35" name="Bildplatzhalter 34" descr="Ein Bild, das Person, Junge, Tisch, drinnen enthält.&#10;&#10;Mit sehr hoher Zuverlässigkeit generierte Beschreibung">
            <a:extLst>
              <a:ext uri="{FF2B5EF4-FFF2-40B4-BE49-F238E27FC236}">
                <a16:creationId xmlns:a16="http://schemas.microsoft.com/office/drawing/2014/main" id="{386E99E1-6E55-4D09-B82F-A92D12211B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3191" y="4136154"/>
            <a:ext cx="3232079" cy="3232078"/>
          </a:xfr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C22B5790-2E54-470C-B40F-817D57E5AEC9}"/>
              </a:ext>
            </a:extLst>
          </p:cNvPr>
          <p:cNvSpPr/>
          <p:nvPr/>
        </p:nvSpPr>
        <p:spPr>
          <a:xfrm>
            <a:off x="2847975" y="2538413"/>
            <a:ext cx="595313" cy="5355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1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D933AC7-5FFA-4998-8CC1-500160C4B2B1}"/>
              </a:ext>
            </a:extLst>
          </p:cNvPr>
          <p:cNvSpPr txBox="1"/>
          <p:nvPr/>
        </p:nvSpPr>
        <p:spPr>
          <a:xfrm>
            <a:off x="7278157" y="1425048"/>
            <a:ext cx="46350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wie setzen wir das um?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9651A11-891D-4E9C-9EE1-416725D0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36" y="295283"/>
            <a:ext cx="6434254" cy="56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0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drinnen, Frau enthält.&#10;&#10;Mit sehr hoher Zuverlässigkeit generierte Beschreibung">
            <a:extLst>
              <a:ext uri="{FF2B5EF4-FFF2-40B4-BE49-F238E27FC236}">
                <a16:creationId xmlns:a16="http://schemas.microsoft.com/office/drawing/2014/main" id="{B10597C8-4468-4D7B-AA82-B800D279F4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D415491-CF6D-448E-A061-B90A47331E9F}"/>
              </a:ext>
            </a:extLst>
          </p:cNvPr>
          <p:cNvSpPr/>
          <p:nvPr/>
        </p:nvSpPr>
        <p:spPr>
          <a:xfrm>
            <a:off x="0" y="0"/>
            <a:ext cx="6191249" cy="6858000"/>
          </a:xfrm>
          <a:custGeom>
            <a:avLst/>
            <a:gdLst>
              <a:gd name="connsiteX0" fmla="*/ 0 w 6222078"/>
              <a:gd name="connsiteY0" fmla="*/ 0 h 6858001"/>
              <a:gd name="connsiteX1" fmla="*/ 3126058 w 6222078"/>
              <a:gd name="connsiteY1" fmla="*/ 0 h 6858001"/>
              <a:gd name="connsiteX2" fmla="*/ 6150102 w 6222078"/>
              <a:gd name="connsiteY2" fmla="*/ 5237799 h 6858001"/>
              <a:gd name="connsiteX3" fmla="*/ 5953705 w 6222078"/>
              <a:gd name="connsiteY3" fmla="*/ 5970763 h 6858001"/>
              <a:gd name="connsiteX4" fmla="*/ 4416963 w 6222078"/>
              <a:gd name="connsiteY4" fmla="*/ 6858001 h 6858001"/>
              <a:gd name="connsiteX5" fmla="*/ 0 w 6222078"/>
              <a:gd name="connsiteY5" fmla="*/ 6858000 h 6858001"/>
              <a:gd name="connsiteX6" fmla="*/ 0 w 6222078"/>
              <a:gd name="connsiteY6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2078" h="6858001">
                <a:moveTo>
                  <a:pt x="0" y="0"/>
                </a:moveTo>
                <a:lnTo>
                  <a:pt x="3126058" y="0"/>
                </a:lnTo>
                <a:lnTo>
                  <a:pt x="6150102" y="5237799"/>
                </a:lnTo>
                <a:cubicBezTo>
                  <a:pt x="6298271" y="5494435"/>
                  <a:pt x="6210341" y="5822594"/>
                  <a:pt x="5953705" y="5970763"/>
                </a:cubicBezTo>
                <a:lnTo>
                  <a:pt x="4416963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47153E98-D3B1-4E5C-A441-15D38A6C7BC4}"/>
              </a:ext>
            </a:extLst>
          </p:cNvPr>
          <p:cNvSpPr/>
          <p:nvPr/>
        </p:nvSpPr>
        <p:spPr>
          <a:xfrm flipH="1">
            <a:off x="733818" y="4901010"/>
            <a:ext cx="865989" cy="865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6B33B9FF-037C-4B56-94AC-FAE3541E4B29}"/>
              </a:ext>
            </a:extLst>
          </p:cNvPr>
          <p:cNvSpPr/>
          <p:nvPr/>
        </p:nvSpPr>
        <p:spPr>
          <a:xfrm>
            <a:off x="1747837" y="5027612"/>
            <a:ext cx="3862388" cy="690562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/>
                </a:solidFill>
              </a:rPr>
              <a:t>solide Kenntnisse vermitteln</a:t>
            </a:r>
          </a:p>
        </p:txBody>
      </p:sp>
    </p:spTree>
    <p:extLst>
      <p:ext uri="{BB962C8B-B14F-4D97-AF65-F5344CB8AC3E}">
        <p14:creationId xmlns:p14="http://schemas.microsoft.com/office/powerpoint/2010/main" val="25756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iedermünster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B6CB27"/>
      </a:accent1>
      <a:accent2>
        <a:srgbClr val="E6007E"/>
      </a:accent2>
      <a:accent3>
        <a:srgbClr val="E4F571"/>
      </a:accent3>
      <a:accent4>
        <a:srgbClr val="01642F"/>
      </a:accent4>
      <a:accent5>
        <a:srgbClr val="8B9A1E"/>
      </a:accent5>
      <a:accent6>
        <a:srgbClr val="515A1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374</Words>
  <Application>Microsoft Office PowerPoint</Application>
  <PresentationFormat>Breitbild</PresentationFormat>
  <Paragraphs>111</Paragraphs>
  <Slides>65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74" baseType="lpstr">
      <vt:lpstr>Arial</vt:lpstr>
      <vt:lpstr>Calibri</vt:lpstr>
      <vt:lpstr>Montserrat</vt:lpstr>
      <vt:lpstr>Roboto Condensed Light</vt:lpstr>
      <vt:lpstr>Roboto Light</vt:lpstr>
      <vt:lpstr>Roboto Medium</vt:lpstr>
      <vt:lpstr>Segoe UI Light</vt:lpstr>
      <vt:lpstr>Yellowtail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Zellhuber, Constanze</cp:lastModifiedBy>
  <cp:revision>256</cp:revision>
  <dcterms:created xsi:type="dcterms:W3CDTF">2017-08-02T01:18:33Z</dcterms:created>
  <dcterms:modified xsi:type="dcterms:W3CDTF">2023-12-21T11:35:22Z</dcterms:modified>
</cp:coreProperties>
</file>